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5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34" roundtripDataSignature="AMtx7mjNjPegFRZ+PH4mY631aOqU8RWr3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4" Type="http://customschemas.google.com/relationships/presentationmetadata" Target="meta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jpg>
</file>

<file path=ppt/media/image13.jpg>
</file>

<file path=ppt/media/image14.png>
</file>

<file path=ppt/media/image15.png>
</file>

<file path=ppt/media/image16.jpg>
</file>

<file path=ppt/media/image17.jpg>
</file>

<file path=ppt/media/image18.jpg>
</file>

<file path=ppt/media/image19.png>
</file>

<file path=ppt/media/image20.png>
</file>

<file path=ppt/media/image21.png>
</file>

<file path=ppt/media/image22.png>
</file>

<file path=ppt/media/image23.png>
</file>

<file path=ppt/media/image24.png>
</file>

<file path=ppt/media/image25.png>
</file>

<file path=ppt/media/image26.jpg>
</file>

<file path=ppt/media/image3.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5" name="Google Shape;44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AI-generated content may be incorrect.</a:t>
            </a:r>
            <a:br>
              <a:rPr lang="en-US"/>
            </a:br>
            <a:br>
              <a:rPr lang="en-US"/>
            </a:br>
            <a:r>
              <a:rPr lang="en-US"/>
              <a:t>---</a:t>
            </a:r>
            <a:br>
              <a:rPr lang="en-US"/>
            </a:br>
            <a:br>
              <a:rPr lang="en-US"/>
            </a:br>
            <a:br>
              <a:rPr lang="en-US"/>
            </a:br>
            <a:endParaRPr/>
          </a:p>
        </p:txBody>
      </p:sp>
      <p:sp>
        <p:nvSpPr>
          <p:cNvPr id="446" name="Google Shape;446;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9" name="Google Shape;509;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F4E41F29-EC7D-4B91-86C4-2D579247E225%7D&amp;file=Report%20Submission%202.docx&amp;action=default&amp;mobileredirect=true,https://mavsuta-my.sharepoint.com/personal/bxa7604_mavs_uta_edu/_layouts/15/Doc.aspx?sourcedoc=%7B31593F4C-7955-4F1F-B70A-316AD8784EDB%7D&amp;file=Dataset_Info.docx&amp;action=default&amp;mobileredirect=true</a:t>
            </a:r>
            <a:br>
              <a:rPr lang="en-US"/>
            </a:br>
            <a:br>
              <a:rPr lang="en-US"/>
            </a:br>
            <a:r>
              <a:rPr lang="en-US"/>
              <a:t>Key Cleaning Steps</a:t>
            </a:r>
            <a:br>
              <a:rPr lang="en-US"/>
            </a:br>
            <a:br>
              <a:rPr lang="en-US"/>
            </a:br>
            <a:endParaRPr/>
          </a:p>
        </p:txBody>
      </p:sp>
      <p:sp>
        <p:nvSpPr>
          <p:cNvPr id="510" name="Google Shape;510;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5" name="Google Shape;51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F4E41F29-EC7D-4B91-86C4-2D579247E225%7D&amp;file=Report%20Submission%202.docx&amp;action=default&amp;mobileredirect=true,https://mavsuta-my.sharepoint.com/personal/bxa7604_mavs_uta_edu/_layouts/15/Doc.aspx?sourcedoc=%7B31593F4C-7955-4F1F-B70A-316AD8784EDB%7D&amp;file=Dataset_Info.docx&amp;action=default&amp;mobileredirect=true</a:t>
            </a:r>
            <a:br>
              <a:rPr lang="en-US"/>
            </a:br>
            <a:br>
              <a:rPr lang="en-US"/>
            </a:br>
            <a:br>
              <a:rPr lang="en-US"/>
            </a:br>
            <a:r>
              <a:rPr lang="en-US"/>
              <a:t>The key cleaning steps applied to the review text include: 1) Removing HTML tags such as &lt;br /&gt; which are artifacts from web scraping; 2) Converting all text to lowercase to standardize vocabulary; 3) Expanding common contractions to their full forms (e.g., 'don't' to 'do not'); 4) Isolating punctuation and emoticons by adding spaces around them to treat them as separate tokens; and 5) Removing URLs and collapsing multiple spaces to eliminate noise. These steps are executed in a specific order to ensure consistency and effectiveness in preparing the text for tokenization and model training.</a:t>
            </a:r>
            <a:br>
              <a:rPr lang="en-US"/>
            </a:br>
            <a:br>
              <a:rPr lang="en-US"/>
            </a:br>
            <a:endParaRPr/>
          </a:p>
        </p:txBody>
      </p:sp>
      <p:sp>
        <p:nvSpPr>
          <p:cNvPr id="516" name="Google Shape;516;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3" name="Google Shape;523;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F4E41F29-EC7D-4B91-86C4-2D579247E225%7D&amp;file=Report%20Submission%202.docx&amp;action=default&amp;mobileredirect=true,https://mavsuta-my.sharepoint.com/personal/bxa7604_mavs_uta_edu/_layouts/15/Doc.aspx?sourcedoc=%7B31593F4C-7955-4F1F-B70A-316AD8784EDB%7D&amp;file=Dataset_Info.docx&amp;action=default&amp;mobileredirect=true</a:t>
            </a:r>
            <a:br>
              <a:rPr lang="en-US"/>
            </a:br>
            <a:br>
              <a:rPr lang="en-US"/>
            </a:br>
            <a:r>
              <a:rPr lang="en-US"/>
              <a:t>Partitioning Strategy</a:t>
            </a:r>
            <a:br>
              <a:rPr lang="en-US"/>
            </a:br>
            <a:br>
              <a:rPr lang="en-US"/>
            </a:br>
            <a:endParaRPr/>
          </a:p>
        </p:txBody>
      </p:sp>
      <p:sp>
        <p:nvSpPr>
          <p:cNvPr id="524" name="Google Shape;524;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9" name="Google Shape;529;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F4E41F29-EC7D-4B91-86C4-2D579247E225%7D&amp;file=Report%20Submission%202.docx&amp;action=default&amp;mobileredirect=true,https://mavsuta-my.sharepoint.com/personal/bxa7604_mavs_uta_edu/_layouts/15/Doc.aspx?sourcedoc=%7B31593F4C-7955-4F1F-B70A-316AD8784EDB%7D&amp;file=Dataset_Info.docx&amp;action=default&amp;mobileredirect=true</a:t>
            </a:r>
            <a:br>
              <a:rPr lang="en-US"/>
            </a:br>
            <a:br>
              <a:rPr lang="en-US"/>
            </a:br>
            <a:br>
              <a:rPr lang="en-US"/>
            </a:br>
            <a:r>
              <a:rPr lang="en-US"/>
              <a:t>The data partitioning strategy adheres strictly to the original dataset split to prevent data leakage. The 25,000 reviews in the test directory are used as the final held-out test set. The training data is further split using a stratified 90/10 ratio to create a validation set, ensuring that both the training and validation sets maintain the same class distribution. This results in 22,500 reviews for training, 2,500 for validation, and 25,000 for testing. A fixed random seed is used to make the split reproducible. This partitioning is crucial for robust model evaluation and hyperparameter tuning.</a:t>
            </a:r>
            <a:br>
              <a:rPr lang="en-US"/>
            </a:br>
            <a:br>
              <a:rPr lang="en-US"/>
            </a:br>
            <a:endParaRPr/>
          </a:p>
        </p:txBody>
      </p:sp>
      <p:sp>
        <p:nvSpPr>
          <p:cNvPr id="530" name="Google Shape;530;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7" name="Google Shape;537;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https://mavsuta-my.sharepoint.com/personal/bxa7604_mavs_uta_edu/_layouts/15/Doc.aspx?sourcedoc=%7B05F721C6-A067-43CF-8748-D99AB4192200%7D&amp;file=Technical%20Documentation.docx&amp;action=default&amp;mobileredirect=true</a:t>
            </a:r>
            <a:br>
              <a:rPr lang="en-US"/>
            </a:br>
            <a:br>
              <a:rPr lang="en-US"/>
            </a:br>
            <a:r>
              <a:rPr lang="en-US"/>
              <a:t>Software Design and Modules</a:t>
            </a:r>
            <a:br>
              <a:rPr lang="en-US"/>
            </a:br>
            <a:br>
              <a:rPr lang="en-US"/>
            </a:br>
            <a:endParaRPr/>
          </a:p>
        </p:txBody>
      </p:sp>
      <p:sp>
        <p:nvSpPr>
          <p:cNvPr id="538" name="Google Shape;538;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3" name="Google Shape;543;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https://mavsuta-my.sharepoint.com/personal/bxa7604_mavs_uta_edu/_layouts/15/Doc.aspx?sourcedoc=%7B05F721C6-A067-43CF-8748-D99AB4192200%7D&amp;file=Technical%20Documentation.docx&amp;action=default&amp;mobileredirect=true</a:t>
            </a:r>
            <a:br>
              <a:rPr lang="en-US"/>
            </a:br>
            <a:br>
              <a:rPr lang="en-US"/>
            </a:br>
            <a:br>
              <a:rPr lang="en-US"/>
            </a:br>
            <a:r>
              <a:rPr lang="en-US"/>
              <a:t>The preprocessing pipeline is implemented using a modular Python architecture. The main application directory, Data Preprocessor/, contains two primary packages: preprocess and resources, along with an execution script main.py. The preprocess package includes modules for data loading, partitioning, and text cleaning, each encapsulated in its own class. The resources package holds static data like contraction mappings. The pipeline uses the Strategy Pattern for text cleaning, allowing flexible composition of cleaning steps, and the Facade Pattern for orchestrating the entire workflow. The PreprocessingPipeline class coordinates all components and executes the sequence of operations: loading, cleaning, partitioning, and saving the final datasets.</a:t>
            </a:r>
            <a:br>
              <a:rPr lang="en-US"/>
            </a:br>
            <a:br>
              <a:rPr lang="en-US"/>
            </a:br>
            <a:endParaRPr/>
          </a:p>
        </p:txBody>
      </p:sp>
      <p:sp>
        <p:nvSpPr>
          <p:cNvPr id="544" name="Google Shape;544;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1" name="Google Shape;551;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31593F4C-7955-4F1F-B70A-316AD8784EDB%7D&amp;file=Dataset_Info.docx&amp;action=default&amp;mobileredirect=true,https://mavsuta-my.sharepoint.com/personal/bxa7604_mavs_uta_edu/_layouts/15/Doc.aspx?sourcedoc=%7BF4E41F29-EC7D-4B91-86C4-2D579247E225%7D&amp;file=Report%20Submission%202.docx&amp;action=default&amp;mobileredirect=true</a:t>
            </a:r>
            <a:br>
              <a:rPr lang="en-US"/>
            </a:br>
            <a:br>
              <a:rPr lang="en-US"/>
            </a:br>
            <a:r>
              <a:rPr lang="en-US"/>
              <a:t>Cleaned Datasets</a:t>
            </a:r>
            <a:br>
              <a:rPr lang="en-US"/>
            </a:br>
            <a:br>
              <a:rPr lang="en-US"/>
            </a:br>
            <a:endParaRPr/>
          </a:p>
        </p:txBody>
      </p:sp>
      <p:sp>
        <p:nvSpPr>
          <p:cNvPr id="552" name="Google Shape;552;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7" name="Google Shape;557;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31593F4C-7955-4F1F-B70A-316AD8784EDB%7D&amp;file=Dataset_Info.docx&amp;action=default&amp;mobileredirect=true,https://mavsuta-my.sharepoint.com/personal/bxa7604_mavs_uta_edu/_layouts/15/Doc.aspx?sourcedoc=%7BF4E41F29-EC7D-4B91-86C4-2D579247E225%7D&amp;file=Report%20Submission%202.docx&amp;action=default&amp;mobileredirect=true</a:t>
            </a:r>
            <a:br>
              <a:rPr lang="en-US"/>
            </a:br>
            <a:br>
              <a:rPr lang="en-US"/>
            </a:br>
            <a:br>
              <a:rPr lang="en-US"/>
            </a:br>
            <a:r>
              <a:rPr lang="en-US"/>
              <a:t>The final output of the preprocessing pipeline consists of three clean CSV files: train_clean.csv, validation_clean.csv, and test_clean.csv. Each file contains columns for the cleaned review text, binary sentiment label, and original star rating. These datasets are structured and standardized, making them suitable for direct input into model-specific tokenizers such as WordPiece for BERT or Word2Vec for CNN models. This output provides a scientifically rigorous foundation for training, validating, and evaluating sentiment analysis models.</a:t>
            </a:r>
            <a:br>
              <a:rPr lang="en-US"/>
            </a:br>
            <a:br>
              <a:rPr lang="en-US"/>
            </a:br>
            <a:endParaRPr/>
          </a:p>
        </p:txBody>
      </p:sp>
      <p:sp>
        <p:nvSpPr>
          <p:cNvPr id="558" name="Google Shape;558;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5" name="Google Shape;565;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31593F4C-7955-4F1F-B70A-316AD8784EDB%7D&amp;file=Dataset_Info.docx&amp;action=default&amp;mobileredirect=true,https://mavsuta-my.sharepoint.com/personal/bxa7604_mavs_uta_edu/_layouts/15/Doc.aspx?sourcedoc=%7BF4E41F29-EC7D-4B91-86C4-2D579247E225%7D&amp;file=Report%20Submission%202.docx&amp;action=default&amp;mobileredirect=true</a:t>
            </a:r>
            <a:br>
              <a:rPr lang="en-US"/>
            </a:br>
            <a:br>
              <a:rPr lang="en-US"/>
            </a:br>
            <a:r>
              <a:rPr lang="en-US"/>
              <a:t>Model Integration and Evaluation</a:t>
            </a:r>
            <a:br>
              <a:rPr lang="en-US"/>
            </a:br>
            <a:br>
              <a:rPr lang="en-US"/>
            </a:br>
            <a:endParaRPr/>
          </a:p>
        </p:txBody>
      </p:sp>
      <p:sp>
        <p:nvSpPr>
          <p:cNvPr id="566" name="Google Shape;566;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1" name="Google Shape;571;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31593F4C-7955-4F1F-B70A-316AD8784EDB%7D&amp;file=Dataset_Info.docx&amp;action=default&amp;mobileredirect=true,https://mavsuta-my.sharepoint.com/personal/bxa7604_mavs_uta_edu/_layouts/15/Doc.aspx?sourcedoc=%7BF4E41F29-EC7D-4B91-86C4-2D579247E225%7D&amp;file=Report%20Submission%202.docx&amp;action=default&amp;mobileredirect=true</a:t>
            </a:r>
            <a:br>
              <a:rPr lang="en-US"/>
            </a:br>
            <a:br>
              <a:rPr lang="en-US"/>
            </a:br>
            <a:br>
              <a:rPr lang="en-US"/>
            </a:br>
            <a:r>
              <a:rPr lang="en-US"/>
              <a:t>The cleaned datasets are intended for use in training sentiment classification models such as BERT and CNN. The training set will be used to fit the models, the validation set will support hyperparameter tuning, and the test set will provide an unbiased evaluation of model performance. This structured approach ensures that the models are trained on high-quality data and evaluated rigorously, enabling reliable sentiment analysis outcomes. The pipeline's modular design also allows for easy adaptation to other datasets or preprocessing requirements in future projects.</a:t>
            </a:r>
            <a:br>
              <a:rPr lang="en-US"/>
            </a:br>
            <a:br>
              <a:rPr lang="en-US"/>
            </a:br>
            <a:endParaRPr/>
          </a:p>
        </p:txBody>
      </p:sp>
      <p:sp>
        <p:nvSpPr>
          <p:cNvPr id="572" name="Google Shape;572;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2" name="Google Shape;45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05F721C6-A067-43CF-8748-D99AB4192200%7D&amp;file=Technical%20Documentation.docx&amp;action=default&amp;mobileredirect=true,https://mavsuta-my.sharepoint.com/personal/bxa7604_mavs_uta_edu/_layouts/15/Doc.aspx?sourcedoc=%7BF4E41F29-EC7D-4B91-86C4-2D579247E225%7D&amp;file=Report%20Submission%202.docx&amp;action=default&amp;mobileredirect=true</a:t>
            </a:r>
            <a:br>
              <a:rPr lang="en-US"/>
            </a:br>
            <a:br>
              <a:rPr lang="en-US"/>
            </a:br>
            <a:r>
              <a:rPr lang="en-US"/>
              <a:t>Project Overview</a:t>
            </a:r>
            <a:br>
              <a:rPr lang="en-US"/>
            </a:br>
            <a:br>
              <a:rPr lang="en-US"/>
            </a:br>
            <a:endParaRPr/>
          </a:p>
        </p:txBody>
      </p:sp>
      <p:sp>
        <p:nvSpPr>
          <p:cNvPr id="453" name="Google Shape;453;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9" name="Google Shape;579;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0" name="Google Shape;580;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7" name="Google Shape;587;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8" name="Google Shape;588;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3" name="Google Shape;593;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8" name="Google Shape;598;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3" name="Google Shape;603;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4" name="Google Shape;604;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9" name="Google Shape;609;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0" name="Google Shape;610;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5" name="Google Shape;615;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6" name="Google Shape;616;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1" name="Google Shape;621;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2" name="Google Shape;622;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8" name="Google Shape;458;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05F721C6-A067-43CF-8748-D99AB4192200%7D&amp;file=Technical%20Documentation.docx&amp;action=default&amp;mobileredirect=true,https://mavsuta-my.sharepoint.com/personal/bxa7604_mavs_uta_edu/_layouts/15/Doc.aspx?sourcedoc=%7BF4E41F29-EC7D-4B91-86C4-2D579247E225%7D&amp;file=Report%20Submission%202.docx&amp;action=default&amp;mobileredirect=true</a:t>
            </a:r>
            <a:br>
              <a:rPr lang="en-US"/>
            </a:br>
            <a:br>
              <a:rPr lang="en-US"/>
            </a:br>
            <a:br>
              <a:rPr lang="en-US"/>
            </a:br>
            <a:r>
              <a:rPr lang="en-US"/>
              <a:t>The goal of this project is to prepare the IMDb dataset for sentiment analysis using CNN and BERT models. The raw dataset, known as aclImdb, consists of 50,000 labeled movie reviews evenly split between positive and negative sentiments. These reviews are organized into training and testing sets, each containing 25,000 reviews. The dataset also includes 50,000 unlabeled reviews and additional resources such as pre-computed vocabulary lists. However, our preprocessing pipeline focuses exclusively on the raw review texts to maintain full control over the feature representation and cleaning stages. This approach ensures that the sentiment analysis models are trained on data that retains all relevant linguistic features, providing a robust foundation for accurate sentiment classification.</a:t>
            </a:r>
            <a:br>
              <a:rPr lang="en-US"/>
            </a:br>
            <a:br>
              <a:rPr lang="en-US"/>
            </a:br>
            <a:endParaRPr/>
          </a:p>
        </p:txBody>
      </p:sp>
      <p:sp>
        <p:nvSpPr>
          <p:cNvPr id="459" name="Google Shape;459;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6" name="Google Shape;46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05F721C6-A067-43CF-8748-D99AB4192200%7D&amp;file=Technical%20Documentation.docx&amp;action=default&amp;mobileredirect=true,https://mavsuta-my.sharepoint.com/personal/bxa7604_mavs_uta_edu/_layouts/15/Doc.aspx?sourcedoc=%7BF4E41F29-EC7D-4B91-86C4-2D579247E225%7D&amp;file=Report%20Submission%202.docx&amp;action=default&amp;mobileredirect=true</a:t>
            </a:r>
            <a:br>
              <a:rPr lang="en-US"/>
            </a:br>
            <a:br>
              <a:rPr lang="en-US"/>
            </a:br>
            <a:r>
              <a:rPr lang="en-US"/>
              <a:t>Dataset Structure</a:t>
            </a:r>
            <a:br>
              <a:rPr lang="en-US"/>
            </a:br>
            <a:br>
              <a:rPr lang="en-US"/>
            </a:br>
            <a:endParaRPr/>
          </a:p>
        </p:txBody>
      </p:sp>
      <p:sp>
        <p:nvSpPr>
          <p:cNvPr id="467" name="Google Shape;467;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2" name="Google Shape;47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05F721C6-A067-43CF-8748-D99AB4192200%7D&amp;file=Technical%20Documentation.docx&amp;action=default&amp;mobileredirect=true,https://mavsuta-my.sharepoint.com/personal/bxa7604_mavs_uta_edu/_layouts/15/Doc.aspx?sourcedoc=%7BF4E41F29-EC7D-4B91-86C4-2D579247E225%7D&amp;file=Report%20Submission%202.docx&amp;action=default&amp;mobileredirect=true</a:t>
            </a:r>
            <a:br>
              <a:rPr lang="en-US"/>
            </a:br>
            <a:br>
              <a:rPr lang="en-US"/>
            </a:br>
            <a:br>
              <a:rPr lang="en-US"/>
            </a:br>
            <a:r>
              <a:rPr lang="en-US"/>
              <a:t>The aclImdb dataset is structured into a root directory containing separate folders for training and testing data. Each of these folders is further divided into 'pos' and 'neg' subfolders, which contain plain-text reviews labeled as positive or negative. The naming convention of the review files follows the format {id}_{rating}.txt, where 'id' is a unique identifier and 'rating' is the IMDb star rating from 1 to 10. Ratings of 7 or higher are considered positive, while ratings of 4 or lower are considered negative. This structure embeds sentiment labels directly into the file organization and naming, simplifying the data loading and labeling process. Additional files such as imdb.vocab and labeledBow.feat provide vocabulary and pre-processed features, but were not used in our pipeline to retain control over preprocessing.</a:t>
            </a:r>
            <a:br>
              <a:rPr lang="en-US"/>
            </a:br>
            <a:br>
              <a:rPr lang="en-US"/>
            </a:br>
            <a:endParaRPr/>
          </a:p>
        </p:txBody>
      </p:sp>
      <p:sp>
        <p:nvSpPr>
          <p:cNvPr id="473" name="Google Shape;47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1" name="Google Shape;48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F4E41F29-EC7D-4B91-86C4-2D579247E225%7D&amp;file=Report%20Submission%202.docx&amp;action=default&amp;mobileredirect=true,https://mavsuta-my.sharepoint.com/personal/bxa7604_mavs_uta_edu/_layouts/15/Doc.aspx?sourcedoc=%7B31593F4C-7955-4F1F-B70A-316AD8784EDB%7D&amp;file=Dataset_Info.docx&amp;action=default&amp;mobileredirect=true</a:t>
            </a:r>
            <a:br>
              <a:rPr lang="en-US"/>
            </a:br>
            <a:br>
              <a:rPr lang="en-US"/>
            </a:br>
            <a:r>
              <a:rPr lang="en-US"/>
              <a:t>Preprocessing Philosophy</a:t>
            </a:r>
            <a:br>
              <a:rPr lang="en-US"/>
            </a:br>
            <a:br>
              <a:rPr lang="en-US"/>
            </a:br>
            <a:endParaRPr/>
          </a:p>
        </p:txBody>
      </p:sp>
      <p:sp>
        <p:nvSpPr>
          <p:cNvPr id="482" name="Google Shape;48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7" name="Google Shape;487;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F4E41F29-EC7D-4B91-86C4-2D579247E225%7D&amp;file=Report%20Submission%202.docx&amp;action=default&amp;mobileredirect=true,https://mavsuta-my.sharepoint.com/personal/bxa7604_mavs_uta_edu/_layouts/15/Doc.aspx?sourcedoc=%7B31593F4C-7955-4F1F-B70A-316AD8784EDB%7D&amp;file=Dataset_Info.docx&amp;action=default&amp;mobileredirect=true</a:t>
            </a:r>
            <a:br>
              <a:rPr lang="en-US"/>
            </a:br>
            <a:br>
              <a:rPr lang="en-US"/>
            </a:br>
            <a:br>
              <a:rPr lang="en-US"/>
            </a:br>
            <a:r>
              <a:rPr lang="en-US"/>
              <a:t>Our preprocessing strategy is guided by the principle of minimal but essential cleaning. We deliberately chose to retain stop words such as 'not' and 'but' because they are critical for expressing sentiment and negation. Similarly, we avoided stemming and lemmatization to preserve the nuanced meanings of different word forms. Punctuation marks like exclamation points and question marks were preserved and isolated to serve as strong sentiment indicators. The goal was to remove technical artifacts and noise while maintaining the linguistic richness of the original reviews. This conservative approach ensures that the models can learn from the full spectrum of sentimental expression present in the dataset.</a:t>
            </a:r>
            <a:br>
              <a:rPr lang="en-US"/>
            </a:br>
            <a:br>
              <a:rPr lang="en-US"/>
            </a:br>
            <a:endParaRPr/>
          </a:p>
        </p:txBody>
      </p:sp>
      <p:sp>
        <p:nvSpPr>
          <p:cNvPr id="488" name="Google Shape;488;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5" name="Google Shape;495;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F4E41F29-EC7D-4B91-86C4-2D579247E225%7D&amp;file=Report%20Submission%202.docx&amp;action=default&amp;mobileredirect=true,https://mavsuta-my.sharepoint.com/personal/bxa7604_mavs_uta_edu/_layouts/15/Doc.aspx?sourcedoc=%7B31593F4C-7955-4F1F-B70A-316AD8784EDB%7D&amp;file=Dataset_Info.docx&amp;action=default&amp;mobileredirect=true</a:t>
            </a:r>
            <a:br>
              <a:rPr lang="en-US"/>
            </a:br>
            <a:br>
              <a:rPr lang="en-US"/>
            </a:br>
            <a:r>
              <a:rPr lang="en-US"/>
              <a:t>Pipeline Workflow</a:t>
            </a:r>
            <a:br>
              <a:rPr lang="en-US"/>
            </a:br>
            <a:br>
              <a:rPr lang="en-US"/>
            </a:br>
            <a:endParaRPr/>
          </a:p>
        </p:txBody>
      </p:sp>
      <p:sp>
        <p:nvSpPr>
          <p:cNvPr id="496" name="Google Shape;496;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1" name="Google Shape;501;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br>
              <a:rPr lang="en-US"/>
            </a:br>
            <a:r>
              <a:rPr lang="en-US"/>
              <a:t>---</a:t>
            </a:r>
            <a:br>
              <a:rPr lang="en-US"/>
            </a:br>
            <a:r>
              <a:rPr lang="en-US"/>
              <a:t>This slide references information from the following file: https://mavsuta-my.sharepoint.com/personal/bxa7604_mavs_uta_edu/_layouts/15/Doc.aspx?sourcedoc=%7BF4E41F29-EC7D-4B91-86C4-2D579247E225%7D&amp;file=Report%20Submission%202.docx&amp;action=default&amp;mobileredirect=true,https://mavsuta-my.sharepoint.com/personal/bxa7604_mavs_uta_edu/_layouts/15/Doc.aspx?sourcedoc=%7B31593F4C-7955-4F1F-B70A-316AD8784EDB%7D&amp;file=Dataset_Info.docx&amp;action=default&amp;mobileredirect=true</a:t>
            </a:r>
            <a:br>
              <a:rPr lang="en-US"/>
            </a:br>
            <a:br>
              <a:rPr lang="en-US"/>
            </a:br>
            <a:br>
              <a:rPr lang="en-US"/>
            </a:br>
            <a:r>
              <a:rPr lang="en-US"/>
              <a:t>The preprocessing pipeline consists of three main phases: data loading, text cleaning, and data partitioning. In the data loading phase, raw review files are read from the aclImdb directory and structured into a master DataFrame containing review text, sentiment label, and star rating. The text cleaning phase involves removing HTML tags, converting text to lowercase, expanding contractions, isolating punctuation and emoticons, and removing URLs and non-ASCII characters. Finally, the data is partitioned into training, validation, and test sets. This structured workflow ensures that the data is clean, standardized, and ready for model-specific tokenization and training.</a:t>
            </a:r>
            <a:br>
              <a:rPr lang="en-US"/>
            </a:br>
            <a:br>
              <a:rPr lang="en-US"/>
            </a:br>
            <a:endParaRPr/>
          </a:p>
        </p:txBody>
      </p:sp>
      <p:sp>
        <p:nvSpPr>
          <p:cNvPr id="502" name="Google Shape;502;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lusion 2">
  <p:cSld name="Conclusion 2">
    <p:bg>
      <p:bgPr>
        <a:solidFill>
          <a:schemeClr val="dk1"/>
        </a:solidFill>
      </p:bgPr>
    </p:bg>
    <p:spTree>
      <p:nvGrpSpPr>
        <p:cNvPr id="15" name="Shape 15"/>
        <p:cNvGrpSpPr/>
        <p:nvPr/>
      </p:nvGrpSpPr>
      <p:grpSpPr>
        <a:xfrm>
          <a:off x="0" y="0"/>
          <a:ext cx="0" cy="0"/>
          <a:chOff x="0" y="0"/>
          <a:chExt cx="0" cy="0"/>
        </a:xfrm>
      </p:grpSpPr>
      <p:sp>
        <p:nvSpPr>
          <p:cNvPr id="16" name="Google Shape;16;p31"/>
          <p:cNvSpPr txBox="1"/>
          <p:nvPr>
            <p:ph type="title"/>
          </p:nvPr>
        </p:nvSpPr>
        <p:spPr>
          <a:xfrm>
            <a:off x="1088136" y="1088136"/>
            <a:ext cx="8430767" cy="1842020"/>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lt1"/>
              </a:buClr>
              <a:buSzPts val="6000"/>
              <a:buFont typeface="Arial"/>
              <a:buNone/>
              <a:defRPr sz="6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1"/>
          <p:cNvSpPr txBox="1"/>
          <p:nvPr>
            <p:ph idx="1" type="body"/>
          </p:nvPr>
        </p:nvSpPr>
        <p:spPr>
          <a:xfrm>
            <a:off x="1077213" y="4246692"/>
            <a:ext cx="8430639" cy="1608008"/>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0"/>
              </a:spcBef>
              <a:spcAft>
                <a:spcPts val="0"/>
              </a:spcAft>
              <a:buClr>
                <a:schemeClr val="lt1"/>
              </a:buClr>
              <a:buSzPts val="2000"/>
              <a:buNone/>
              <a:defRPr sz="2000">
                <a:solidFill>
                  <a:schemeClr val="lt1"/>
                </a:solidFill>
              </a:defRPr>
            </a:lvl1pPr>
            <a:lvl2pPr indent="-228600" lvl="1" marL="914400" algn="l">
              <a:lnSpc>
                <a:spcPct val="100000"/>
              </a:lnSpc>
              <a:spcBef>
                <a:spcPts val="0"/>
              </a:spcBef>
              <a:spcAft>
                <a:spcPts val="0"/>
              </a:spcAft>
              <a:buClr>
                <a:schemeClr val="lt1"/>
              </a:buClr>
              <a:buSzPts val="2000"/>
              <a:buNone/>
              <a:defRPr sz="2000">
                <a:solidFill>
                  <a:schemeClr val="lt1"/>
                </a:solidFill>
              </a:defRPr>
            </a:lvl2pPr>
            <a:lvl3pPr indent="-228600" lvl="2" marL="1371600" algn="l">
              <a:lnSpc>
                <a:spcPct val="100000"/>
              </a:lnSpc>
              <a:spcBef>
                <a:spcPts val="0"/>
              </a:spcBef>
              <a:spcAft>
                <a:spcPts val="0"/>
              </a:spcAft>
              <a:buClr>
                <a:schemeClr val="lt1"/>
              </a:buClr>
              <a:buSzPts val="2000"/>
              <a:buNone/>
              <a:defRPr sz="2000">
                <a:solidFill>
                  <a:schemeClr val="lt1"/>
                </a:solidFill>
              </a:defRPr>
            </a:lvl3pPr>
            <a:lvl4pPr indent="-228600" lvl="3" marL="1828800" algn="l">
              <a:lnSpc>
                <a:spcPct val="100000"/>
              </a:lnSpc>
              <a:spcBef>
                <a:spcPts val="0"/>
              </a:spcBef>
              <a:spcAft>
                <a:spcPts val="0"/>
              </a:spcAft>
              <a:buClr>
                <a:schemeClr val="lt1"/>
              </a:buClr>
              <a:buSzPts val="2000"/>
              <a:buNone/>
              <a:defRPr sz="2000">
                <a:solidFill>
                  <a:schemeClr val="lt1"/>
                </a:solidFill>
              </a:defRPr>
            </a:lvl4pPr>
            <a:lvl5pPr indent="-228600" lvl="4" marL="2286000" algn="l">
              <a:lnSpc>
                <a:spcPct val="100000"/>
              </a:lnSpc>
              <a:spcBef>
                <a:spcPts val="0"/>
              </a:spcBef>
              <a:spcAft>
                <a:spcPts val="0"/>
              </a:spcAft>
              <a:buClr>
                <a:schemeClr val="lt1"/>
              </a:buClr>
              <a:buSzPts val="2000"/>
              <a:buNone/>
              <a:defRPr sz="2000">
                <a:solidFill>
                  <a:schemeClr val="lt1"/>
                </a:solidFill>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8" name="Google Shape;18;p31"/>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1"/>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1"/>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21" name="Google Shape;21;p31"/>
          <p:cNvCxnSpPr/>
          <p:nvPr/>
        </p:nvCxnSpPr>
        <p:spPr>
          <a:xfrm>
            <a:off x="0" y="1206128"/>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p:cSld name="Content">
    <p:spTree>
      <p:nvGrpSpPr>
        <p:cNvPr id="90" name="Shape 90"/>
        <p:cNvGrpSpPr/>
        <p:nvPr/>
      </p:nvGrpSpPr>
      <p:grpSpPr>
        <a:xfrm>
          <a:off x="0" y="0"/>
          <a:ext cx="0" cy="0"/>
          <a:chOff x="0" y="0"/>
          <a:chExt cx="0" cy="0"/>
        </a:xfrm>
      </p:grpSpPr>
      <p:sp>
        <p:nvSpPr>
          <p:cNvPr id="91" name="Google Shape;91;p40"/>
          <p:cNvSpPr txBox="1"/>
          <p:nvPr>
            <p:ph type="title"/>
          </p:nvPr>
        </p:nvSpPr>
        <p:spPr>
          <a:xfrm>
            <a:off x="1088136" y="1090246"/>
            <a:ext cx="10840626" cy="790510"/>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40"/>
          <p:cNvSpPr txBox="1"/>
          <p:nvPr>
            <p:ph idx="1" type="body"/>
          </p:nvPr>
        </p:nvSpPr>
        <p:spPr>
          <a:xfrm>
            <a:off x="1088135" y="1880756"/>
            <a:ext cx="10840627" cy="4558144"/>
          </a:xfrm>
          <a:prstGeom prst="rect">
            <a:avLst/>
          </a:prstGeom>
          <a:noFill/>
          <a:ln>
            <a:noFill/>
          </a:ln>
        </p:spPr>
        <p:txBody>
          <a:bodyPr anchorCtr="0" anchor="t" bIns="45700" lIns="91425" spcFirstLastPara="1" rIns="91425" wrap="square" tIns="45700">
            <a:normAutofit/>
          </a:bodyPr>
          <a:lstStyle>
            <a:lvl1pPr indent="-228600" lvl="0" marL="457200" algn="l">
              <a:lnSpc>
                <a:spcPct val="130000"/>
              </a:lnSpc>
              <a:spcBef>
                <a:spcPts val="0"/>
              </a:spcBef>
              <a:spcAft>
                <a:spcPts val="0"/>
              </a:spcAft>
              <a:buClr>
                <a:schemeClr val="dk1"/>
              </a:buClr>
              <a:buSzPts val="1800"/>
              <a:buNone/>
              <a:defRPr/>
            </a:lvl1pPr>
            <a:lvl2pPr indent="-342900" lvl="1" marL="914400" algn="l">
              <a:lnSpc>
                <a:spcPct val="130000"/>
              </a:lnSpc>
              <a:spcBef>
                <a:spcPts val="0"/>
              </a:spcBef>
              <a:spcAft>
                <a:spcPts val="0"/>
              </a:spcAft>
              <a:buClr>
                <a:schemeClr val="dk1"/>
              </a:buClr>
              <a:buSzPts val="1800"/>
              <a:buChar char="-"/>
              <a:defRPr/>
            </a:lvl2pPr>
            <a:lvl3pPr indent="-342900" lvl="2" marL="1371600" algn="l">
              <a:lnSpc>
                <a:spcPct val="130000"/>
              </a:lnSpc>
              <a:spcBef>
                <a:spcPts val="0"/>
              </a:spcBef>
              <a:spcAft>
                <a:spcPts val="0"/>
              </a:spcAft>
              <a:buClr>
                <a:schemeClr val="dk1"/>
              </a:buClr>
              <a:buSzPts val="1800"/>
              <a:buChar char="-"/>
              <a:defRPr/>
            </a:lvl3pPr>
            <a:lvl4pPr indent="-342900" lvl="3" marL="1828800" algn="l">
              <a:lnSpc>
                <a:spcPct val="130000"/>
              </a:lnSpc>
              <a:spcBef>
                <a:spcPts val="0"/>
              </a:spcBef>
              <a:spcAft>
                <a:spcPts val="0"/>
              </a:spcAft>
              <a:buClr>
                <a:schemeClr val="dk1"/>
              </a:buClr>
              <a:buSzPts val="1800"/>
              <a:buChar char="-"/>
              <a:defRPr/>
            </a:lvl4pPr>
            <a:lvl5pPr indent="-342900" lvl="4" marL="2286000" algn="l">
              <a:lnSpc>
                <a:spcPct val="130000"/>
              </a:lnSpc>
              <a:spcBef>
                <a:spcPts val="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40"/>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40"/>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40"/>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96" name="Google Shape;96;p40"/>
          <p:cNvCxnSpPr/>
          <p:nvPr/>
        </p:nvCxnSpPr>
        <p:spPr>
          <a:xfrm>
            <a:off x="0" y="120586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97" name="Shape 97"/>
        <p:cNvGrpSpPr/>
        <p:nvPr/>
      </p:nvGrpSpPr>
      <p:grpSpPr>
        <a:xfrm>
          <a:off x="0" y="0"/>
          <a:ext cx="0" cy="0"/>
          <a:chOff x="0" y="0"/>
          <a:chExt cx="0" cy="0"/>
        </a:xfrm>
      </p:grpSpPr>
      <p:sp>
        <p:nvSpPr>
          <p:cNvPr id="98" name="Google Shape;98;p41"/>
          <p:cNvSpPr txBox="1"/>
          <p:nvPr>
            <p:ph type="title"/>
          </p:nvPr>
        </p:nvSpPr>
        <p:spPr>
          <a:xfrm>
            <a:off x="1090940" y="1088702"/>
            <a:ext cx="8479072" cy="1395553"/>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41"/>
          <p:cNvSpPr txBox="1"/>
          <p:nvPr>
            <p:ph idx="1" type="body"/>
          </p:nvPr>
        </p:nvSpPr>
        <p:spPr>
          <a:xfrm>
            <a:off x="1096697" y="2484255"/>
            <a:ext cx="8467558" cy="3539514"/>
          </a:xfrm>
          <a:prstGeom prst="rect">
            <a:avLst/>
          </a:prstGeom>
          <a:noFill/>
          <a:ln>
            <a:noFill/>
          </a:ln>
        </p:spPr>
        <p:txBody>
          <a:bodyPr anchorCtr="0" anchor="t" bIns="45700" lIns="91425" spcFirstLastPara="1" rIns="91425" wrap="square" tIns="45700">
            <a:normAutofit/>
          </a:bodyPr>
          <a:lstStyle>
            <a:lvl1pPr indent="-355600" lvl="0" marL="457200" algn="l">
              <a:lnSpc>
                <a:spcPct val="100000"/>
              </a:lnSpc>
              <a:spcBef>
                <a:spcPts val="0"/>
              </a:spcBef>
              <a:spcAft>
                <a:spcPts val="0"/>
              </a:spcAft>
              <a:buClr>
                <a:schemeClr val="dk1"/>
              </a:buClr>
              <a:buSzPts val="2000"/>
              <a:buFont typeface="Arial"/>
              <a:buAutoNum type="arabicPeriod"/>
              <a:defRPr sz="2000"/>
            </a:lvl1pPr>
            <a:lvl2pPr indent="-355600" lvl="1" marL="914400" algn="l">
              <a:lnSpc>
                <a:spcPct val="100000"/>
              </a:lnSpc>
              <a:spcBef>
                <a:spcPts val="0"/>
              </a:spcBef>
              <a:spcAft>
                <a:spcPts val="0"/>
              </a:spcAft>
              <a:buClr>
                <a:schemeClr val="dk1"/>
              </a:buClr>
              <a:buSzPts val="2000"/>
              <a:buFont typeface="Arial"/>
              <a:buAutoNum type="arabicPeriod"/>
              <a:defRPr sz="2000"/>
            </a:lvl2pPr>
            <a:lvl3pPr indent="-355600" lvl="2" marL="1371600" algn="l">
              <a:lnSpc>
                <a:spcPct val="100000"/>
              </a:lnSpc>
              <a:spcBef>
                <a:spcPts val="0"/>
              </a:spcBef>
              <a:spcAft>
                <a:spcPts val="0"/>
              </a:spcAft>
              <a:buClr>
                <a:schemeClr val="dk1"/>
              </a:buClr>
              <a:buSzPts val="2000"/>
              <a:buFont typeface="Arial"/>
              <a:buAutoNum type="arabicPeriod"/>
              <a:defRPr sz="2000"/>
            </a:lvl3pPr>
            <a:lvl4pPr indent="-355600" lvl="3" marL="1828800" algn="l">
              <a:lnSpc>
                <a:spcPct val="100000"/>
              </a:lnSpc>
              <a:spcBef>
                <a:spcPts val="0"/>
              </a:spcBef>
              <a:spcAft>
                <a:spcPts val="0"/>
              </a:spcAft>
              <a:buClr>
                <a:schemeClr val="dk1"/>
              </a:buClr>
              <a:buSzPts val="2000"/>
              <a:buFont typeface="Arial"/>
              <a:buAutoNum type="arabicPeriod"/>
              <a:defRPr sz="2000"/>
            </a:lvl4pPr>
            <a:lvl5pPr indent="-355600" lvl="4" marL="2286000" algn="l">
              <a:lnSpc>
                <a:spcPct val="100000"/>
              </a:lnSpc>
              <a:spcBef>
                <a:spcPts val="0"/>
              </a:spcBef>
              <a:spcAft>
                <a:spcPts val="0"/>
              </a:spcAft>
              <a:buClr>
                <a:schemeClr val="dk1"/>
              </a:buClr>
              <a:buSzPts val="2000"/>
              <a:buFont typeface="Arial"/>
              <a:buAutoNum type="arabicPeriod"/>
              <a:defRPr sz="2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 name="Google Shape;100;p41"/>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41"/>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41"/>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03" name="Google Shape;103;p41"/>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howMasterSp="0">
  <p:cSld name="Title">
    <p:spTree>
      <p:nvGrpSpPr>
        <p:cNvPr id="104" name="Shape 104"/>
        <p:cNvGrpSpPr/>
        <p:nvPr/>
      </p:nvGrpSpPr>
      <p:grpSpPr>
        <a:xfrm>
          <a:off x="0" y="0"/>
          <a:ext cx="0" cy="0"/>
          <a:chOff x="0" y="0"/>
          <a:chExt cx="0" cy="0"/>
        </a:xfrm>
      </p:grpSpPr>
      <p:sp>
        <p:nvSpPr>
          <p:cNvPr id="105" name="Google Shape;105;p42"/>
          <p:cNvSpPr txBox="1"/>
          <p:nvPr>
            <p:ph type="title"/>
          </p:nvPr>
        </p:nvSpPr>
        <p:spPr>
          <a:xfrm>
            <a:off x="82296" y="64007"/>
            <a:ext cx="12015216" cy="5120639"/>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11000"/>
              <a:buFont typeface="Arial"/>
              <a:buNone/>
              <a:defRPr sz="11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42"/>
          <p:cNvSpPr txBox="1"/>
          <p:nvPr>
            <p:ph idx="1" type="subTitle"/>
          </p:nvPr>
        </p:nvSpPr>
        <p:spPr>
          <a:xfrm>
            <a:off x="1088136" y="5360878"/>
            <a:ext cx="10037064" cy="566928"/>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dk1"/>
              </a:buClr>
              <a:buSzPts val="2000"/>
              <a:buNone/>
              <a:defRPr sz="2000"/>
            </a:lvl1pPr>
            <a:lvl2pPr lvl="1" algn="ctr">
              <a:lnSpc>
                <a:spcPct val="130000"/>
              </a:lnSpc>
              <a:spcBef>
                <a:spcPts val="0"/>
              </a:spcBef>
              <a:spcAft>
                <a:spcPts val="0"/>
              </a:spcAft>
              <a:buClr>
                <a:schemeClr val="dk1"/>
              </a:buClr>
              <a:buSzPts val="2000"/>
              <a:buNone/>
              <a:defRPr sz="2000"/>
            </a:lvl2pPr>
            <a:lvl3pPr lvl="2" algn="ctr">
              <a:lnSpc>
                <a:spcPct val="130000"/>
              </a:lnSpc>
              <a:spcBef>
                <a:spcPts val="0"/>
              </a:spcBef>
              <a:spcAft>
                <a:spcPts val="0"/>
              </a:spcAft>
              <a:buClr>
                <a:schemeClr val="dk1"/>
              </a:buClr>
              <a:buSzPts val="1800"/>
              <a:buNone/>
              <a:defRPr sz="1800"/>
            </a:lvl3pPr>
            <a:lvl4pPr lvl="3" algn="ctr">
              <a:lnSpc>
                <a:spcPct val="130000"/>
              </a:lnSpc>
              <a:spcBef>
                <a:spcPts val="0"/>
              </a:spcBef>
              <a:spcAft>
                <a:spcPts val="0"/>
              </a:spcAft>
              <a:buClr>
                <a:schemeClr val="dk1"/>
              </a:buClr>
              <a:buSzPts val="1600"/>
              <a:buNone/>
              <a:defRPr sz="1600"/>
            </a:lvl4pPr>
            <a:lvl5pPr lvl="4" algn="ctr">
              <a:lnSpc>
                <a:spcPct val="130000"/>
              </a:lnSpc>
              <a:spcBef>
                <a:spcPts val="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7" name="Google Shape;107;p42"/>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42"/>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42"/>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10" name="Google Shape;110;p42"/>
          <p:cNvCxnSpPr/>
          <p:nvPr/>
        </p:nvCxnSpPr>
        <p:spPr>
          <a:xfrm>
            <a:off x="11387805" y="5749927"/>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showMasterSp="0">
  <p:cSld name="Title 2">
    <p:spTree>
      <p:nvGrpSpPr>
        <p:cNvPr id="111" name="Shape 111"/>
        <p:cNvGrpSpPr/>
        <p:nvPr/>
      </p:nvGrpSpPr>
      <p:grpSpPr>
        <a:xfrm>
          <a:off x="0" y="0"/>
          <a:ext cx="0" cy="0"/>
          <a:chOff x="0" y="0"/>
          <a:chExt cx="0" cy="0"/>
        </a:xfrm>
      </p:grpSpPr>
      <p:sp>
        <p:nvSpPr>
          <p:cNvPr id="112" name="Google Shape;112;p43"/>
          <p:cNvSpPr txBox="1"/>
          <p:nvPr>
            <p:ph type="ctrTitle"/>
          </p:nvPr>
        </p:nvSpPr>
        <p:spPr>
          <a:xfrm>
            <a:off x="1088136" y="1095763"/>
            <a:ext cx="9598152" cy="4144566"/>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43"/>
          <p:cNvSpPr txBox="1"/>
          <p:nvPr>
            <p:ph idx="1" type="subTitle"/>
          </p:nvPr>
        </p:nvSpPr>
        <p:spPr>
          <a:xfrm>
            <a:off x="1088136" y="5240329"/>
            <a:ext cx="7769354" cy="101239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None/>
              <a:defRPr sz="2000"/>
            </a:lvl1pPr>
            <a:lvl2pPr lvl="1" algn="l">
              <a:lnSpc>
                <a:spcPct val="130000"/>
              </a:lnSpc>
              <a:spcBef>
                <a:spcPts val="0"/>
              </a:spcBef>
              <a:spcAft>
                <a:spcPts val="0"/>
              </a:spcAft>
              <a:buClr>
                <a:schemeClr val="dk1"/>
              </a:buClr>
              <a:buSzPts val="1800"/>
              <a:buChar char="-"/>
              <a:defRPr/>
            </a:lvl2pPr>
            <a:lvl3pPr lvl="2" algn="l">
              <a:lnSpc>
                <a:spcPct val="130000"/>
              </a:lnSpc>
              <a:spcBef>
                <a:spcPts val="0"/>
              </a:spcBef>
              <a:spcAft>
                <a:spcPts val="0"/>
              </a:spcAft>
              <a:buClr>
                <a:schemeClr val="dk1"/>
              </a:buClr>
              <a:buSzPts val="1800"/>
              <a:buChar char="-"/>
              <a:defRPr/>
            </a:lvl3pPr>
            <a:lvl4pPr lvl="3" algn="l">
              <a:lnSpc>
                <a:spcPct val="130000"/>
              </a:lnSpc>
              <a:spcBef>
                <a:spcPts val="0"/>
              </a:spcBef>
              <a:spcAft>
                <a:spcPts val="0"/>
              </a:spcAft>
              <a:buClr>
                <a:schemeClr val="dk1"/>
              </a:buClr>
              <a:buSzPts val="1800"/>
              <a:buChar char="-"/>
              <a:defRPr/>
            </a:lvl4pPr>
            <a:lvl5pPr lvl="4" algn="l">
              <a:lnSpc>
                <a:spcPct val="130000"/>
              </a:lnSpc>
              <a:spcBef>
                <a:spcPts val="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14" name="Google Shape;114;p43"/>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43"/>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43"/>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17" name="Google Shape;117;p43"/>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3" showMasterSp="0">
  <p:cSld name="Title 3">
    <p:spTree>
      <p:nvGrpSpPr>
        <p:cNvPr id="118" name="Shape 118"/>
        <p:cNvGrpSpPr/>
        <p:nvPr/>
      </p:nvGrpSpPr>
      <p:grpSpPr>
        <a:xfrm>
          <a:off x="0" y="0"/>
          <a:ext cx="0" cy="0"/>
          <a:chOff x="0" y="0"/>
          <a:chExt cx="0" cy="0"/>
        </a:xfrm>
      </p:grpSpPr>
      <p:sp>
        <p:nvSpPr>
          <p:cNvPr id="119" name="Google Shape;119;p44"/>
          <p:cNvSpPr txBox="1"/>
          <p:nvPr>
            <p:ph type="title"/>
          </p:nvPr>
        </p:nvSpPr>
        <p:spPr>
          <a:xfrm>
            <a:off x="1088136" y="1689380"/>
            <a:ext cx="7876287" cy="3614139"/>
          </a:xfrm>
          <a:prstGeom prst="rect">
            <a:avLst/>
          </a:prstGeom>
          <a:noFill/>
          <a:ln>
            <a:noFill/>
          </a:ln>
        </p:spPr>
        <p:txBody>
          <a:bodyPr anchorCtr="0" anchor="b" bIns="45700" lIns="91425" spcFirstLastPara="1" rIns="91425" wrap="square" tIns="45700">
            <a:noAutofit/>
          </a:bodyPr>
          <a:lstStyle>
            <a:lvl1pPr lvl="0" algn="l">
              <a:lnSpc>
                <a:spcPct val="85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0" name="Google Shape;120;p44"/>
          <p:cNvSpPr txBox="1"/>
          <p:nvPr>
            <p:ph idx="1" type="subTitle"/>
          </p:nvPr>
        </p:nvSpPr>
        <p:spPr>
          <a:xfrm>
            <a:off x="1088136" y="5306113"/>
            <a:ext cx="7375466" cy="10123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2000"/>
              <a:buNone/>
              <a:defRPr sz="2000"/>
            </a:lvl1pPr>
            <a:lvl2pPr lvl="1" algn="l">
              <a:lnSpc>
                <a:spcPct val="130000"/>
              </a:lnSpc>
              <a:spcBef>
                <a:spcPts val="0"/>
              </a:spcBef>
              <a:spcAft>
                <a:spcPts val="0"/>
              </a:spcAft>
              <a:buClr>
                <a:schemeClr val="dk1"/>
              </a:buClr>
              <a:buSzPts val="1800"/>
              <a:buChar char="-"/>
              <a:defRPr/>
            </a:lvl2pPr>
            <a:lvl3pPr lvl="2" algn="l">
              <a:lnSpc>
                <a:spcPct val="130000"/>
              </a:lnSpc>
              <a:spcBef>
                <a:spcPts val="0"/>
              </a:spcBef>
              <a:spcAft>
                <a:spcPts val="0"/>
              </a:spcAft>
              <a:buClr>
                <a:schemeClr val="dk1"/>
              </a:buClr>
              <a:buSzPts val="1800"/>
              <a:buChar char="-"/>
              <a:defRPr/>
            </a:lvl3pPr>
            <a:lvl4pPr lvl="3" algn="l">
              <a:lnSpc>
                <a:spcPct val="130000"/>
              </a:lnSpc>
              <a:spcBef>
                <a:spcPts val="0"/>
              </a:spcBef>
              <a:spcAft>
                <a:spcPts val="0"/>
              </a:spcAft>
              <a:buClr>
                <a:schemeClr val="dk1"/>
              </a:buClr>
              <a:buSzPts val="1800"/>
              <a:buChar char="-"/>
              <a:defRPr/>
            </a:lvl4pPr>
            <a:lvl5pPr lvl="4" algn="l">
              <a:lnSpc>
                <a:spcPct val="130000"/>
              </a:lnSpc>
              <a:spcBef>
                <a:spcPts val="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21" name="Google Shape;121;p44"/>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44"/>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44"/>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24" name="Google Shape;124;p44"/>
          <p:cNvCxnSpPr/>
          <p:nvPr/>
        </p:nvCxnSpPr>
        <p:spPr>
          <a:xfrm>
            <a:off x="-6626" y="4965465"/>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p:cSld name="Title 4">
    <p:spTree>
      <p:nvGrpSpPr>
        <p:cNvPr id="125" name="Shape 125"/>
        <p:cNvGrpSpPr/>
        <p:nvPr/>
      </p:nvGrpSpPr>
      <p:grpSpPr>
        <a:xfrm>
          <a:off x="0" y="0"/>
          <a:ext cx="0" cy="0"/>
          <a:chOff x="0" y="0"/>
          <a:chExt cx="0" cy="0"/>
        </a:xfrm>
      </p:grpSpPr>
      <p:sp>
        <p:nvSpPr>
          <p:cNvPr id="126" name="Google Shape;126;p45"/>
          <p:cNvSpPr txBox="1"/>
          <p:nvPr>
            <p:ph type="title"/>
          </p:nvPr>
        </p:nvSpPr>
        <p:spPr>
          <a:xfrm>
            <a:off x="1088136" y="1090244"/>
            <a:ext cx="10058400" cy="4021243"/>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8000"/>
              <a:buFont typeface="Arial"/>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 name="Google Shape;127;p45"/>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45"/>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45"/>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30" name="Google Shape;130;p45"/>
          <p:cNvCxnSpPr/>
          <p:nvPr/>
        </p:nvCxnSpPr>
        <p:spPr>
          <a:xfrm>
            <a:off x="0" y="120586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131" name="Google Shape;131;p45"/>
          <p:cNvSpPr txBox="1"/>
          <p:nvPr>
            <p:ph idx="1" type="subTitle"/>
          </p:nvPr>
        </p:nvSpPr>
        <p:spPr>
          <a:xfrm>
            <a:off x="1088136" y="5360878"/>
            <a:ext cx="10015728" cy="566928"/>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dk1"/>
              </a:buClr>
              <a:buSzPts val="2000"/>
              <a:buNone/>
              <a:defRPr sz="2000"/>
            </a:lvl1pPr>
            <a:lvl2pPr lvl="1" algn="l">
              <a:lnSpc>
                <a:spcPct val="130000"/>
              </a:lnSpc>
              <a:spcBef>
                <a:spcPts val="0"/>
              </a:spcBef>
              <a:spcAft>
                <a:spcPts val="0"/>
              </a:spcAft>
              <a:buClr>
                <a:schemeClr val="dk1"/>
              </a:buClr>
              <a:buSzPts val="1800"/>
              <a:buChar char="-"/>
              <a:defRPr/>
            </a:lvl2pPr>
            <a:lvl3pPr lvl="2" algn="l">
              <a:lnSpc>
                <a:spcPct val="130000"/>
              </a:lnSpc>
              <a:spcBef>
                <a:spcPts val="0"/>
              </a:spcBef>
              <a:spcAft>
                <a:spcPts val="0"/>
              </a:spcAft>
              <a:buClr>
                <a:schemeClr val="dk1"/>
              </a:buClr>
              <a:buSzPts val="1800"/>
              <a:buChar char="-"/>
              <a:defRPr/>
            </a:lvl3pPr>
            <a:lvl4pPr lvl="3" algn="l">
              <a:lnSpc>
                <a:spcPct val="130000"/>
              </a:lnSpc>
              <a:spcBef>
                <a:spcPts val="0"/>
              </a:spcBef>
              <a:spcAft>
                <a:spcPts val="0"/>
              </a:spcAft>
              <a:buClr>
                <a:schemeClr val="dk1"/>
              </a:buClr>
              <a:buSzPts val="1800"/>
              <a:buChar char="-"/>
              <a:defRPr/>
            </a:lvl4pPr>
            <a:lvl5pPr lvl="4" algn="l">
              <a:lnSpc>
                <a:spcPct val="130000"/>
              </a:lnSpc>
              <a:spcBef>
                <a:spcPts val="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5" showMasterSp="0">
  <p:cSld name="Title 5">
    <p:bg>
      <p:bgPr>
        <a:solidFill>
          <a:schemeClr val="dk1"/>
        </a:solidFill>
      </p:bgPr>
    </p:bg>
    <p:spTree>
      <p:nvGrpSpPr>
        <p:cNvPr id="132" name="Shape 132"/>
        <p:cNvGrpSpPr/>
        <p:nvPr/>
      </p:nvGrpSpPr>
      <p:grpSpPr>
        <a:xfrm>
          <a:off x="0" y="0"/>
          <a:ext cx="0" cy="0"/>
          <a:chOff x="0" y="0"/>
          <a:chExt cx="0" cy="0"/>
        </a:xfrm>
      </p:grpSpPr>
      <p:sp>
        <p:nvSpPr>
          <p:cNvPr id="133" name="Google Shape;133;p46"/>
          <p:cNvSpPr txBox="1"/>
          <p:nvPr>
            <p:ph type="title"/>
          </p:nvPr>
        </p:nvSpPr>
        <p:spPr>
          <a:xfrm>
            <a:off x="82296" y="64007"/>
            <a:ext cx="12015216" cy="5120639"/>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lt1"/>
              </a:buClr>
              <a:buSzPts val="11500"/>
              <a:buFont typeface="Arial"/>
              <a:buNone/>
              <a:defRPr sz="1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4" name="Google Shape;134;p46"/>
          <p:cNvSpPr txBox="1"/>
          <p:nvPr>
            <p:ph idx="1" type="subTitle"/>
          </p:nvPr>
        </p:nvSpPr>
        <p:spPr>
          <a:xfrm>
            <a:off x="1088136" y="5348178"/>
            <a:ext cx="10037064" cy="566928"/>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lt1"/>
              </a:buClr>
              <a:buSzPts val="2000"/>
              <a:buNone/>
              <a:defRPr sz="2000"/>
            </a:lvl1pPr>
            <a:lvl2pPr lvl="1" algn="ctr">
              <a:lnSpc>
                <a:spcPct val="130000"/>
              </a:lnSpc>
              <a:spcBef>
                <a:spcPts val="0"/>
              </a:spcBef>
              <a:spcAft>
                <a:spcPts val="0"/>
              </a:spcAft>
              <a:buClr>
                <a:schemeClr val="lt1"/>
              </a:buClr>
              <a:buSzPts val="2000"/>
              <a:buNone/>
              <a:defRPr sz="2000"/>
            </a:lvl2pPr>
            <a:lvl3pPr lvl="2" algn="ctr">
              <a:lnSpc>
                <a:spcPct val="130000"/>
              </a:lnSpc>
              <a:spcBef>
                <a:spcPts val="0"/>
              </a:spcBef>
              <a:spcAft>
                <a:spcPts val="0"/>
              </a:spcAft>
              <a:buClr>
                <a:schemeClr val="lt1"/>
              </a:buClr>
              <a:buSzPts val="1800"/>
              <a:buNone/>
              <a:defRPr sz="1800"/>
            </a:lvl3pPr>
            <a:lvl4pPr lvl="3" algn="ctr">
              <a:lnSpc>
                <a:spcPct val="130000"/>
              </a:lnSpc>
              <a:spcBef>
                <a:spcPts val="0"/>
              </a:spcBef>
              <a:spcAft>
                <a:spcPts val="0"/>
              </a:spcAft>
              <a:buClr>
                <a:schemeClr val="lt1"/>
              </a:buClr>
              <a:buSzPts val="1600"/>
              <a:buNone/>
              <a:defRPr sz="1600"/>
            </a:lvl4pPr>
            <a:lvl5pPr lvl="4" algn="ctr">
              <a:lnSpc>
                <a:spcPct val="130000"/>
              </a:lnSpc>
              <a:spcBef>
                <a:spcPts val="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35" name="Google Shape;135;p46"/>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46"/>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46"/>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138" name="Google Shape;138;p46"/>
          <p:cNvCxnSpPr/>
          <p:nvPr/>
        </p:nvCxnSpPr>
        <p:spPr>
          <a:xfrm>
            <a:off x="11387805" y="5749927"/>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showMasterSp="0">
  <p:cSld name="Title 6">
    <p:spTree>
      <p:nvGrpSpPr>
        <p:cNvPr id="139" name="Shape 139"/>
        <p:cNvGrpSpPr/>
        <p:nvPr/>
      </p:nvGrpSpPr>
      <p:grpSpPr>
        <a:xfrm>
          <a:off x="0" y="0"/>
          <a:ext cx="0" cy="0"/>
          <a:chOff x="0" y="0"/>
          <a:chExt cx="0" cy="0"/>
        </a:xfrm>
      </p:grpSpPr>
      <p:sp>
        <p:nvSpPr>
          <p:cNvPr id="140" name="Google Shape;140;p47"/>
          <p:cNvSpPr txBox="1"/>
          <p:nvPr>
            <p:ph type="title"/>
          </p:nvPr>
        </p:nvSpPr>
        <p:spPr>
          <a:xfrm>
            <a:off x="82296" y="64008"/>
            <a:ext cx="8229600" cy="2621154"/>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1" name="Google Shape;141;p47"/>
          <p:cNvSpPr txBox="1"/>
          <p:nvPr>
            <p:ph idx="1" type="subTitle"/>
          </p:nvPr>
        </p:nvSpPr>
        <p:spPr>
          <a:xfrm>
            <a:off x="3513954" y="4431379"/>
            <a:ext cx="7611246" cy="1465254"/>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dk1"/>
              </a:buClr>
              <a:buSzPts val="2000"/>
              <a:buNone/>
              <a:defRPr sz="2000"/>
            </a:lvl1pPr>
            <a:lvl2pPr lvl="1" algn="ctr">
              <a:lnSpc>
                <a:spcPct val="130000"/>
              </a:lnSpc>
              <a:spcBef>
                <a:spcPts val="0"/>
              </a:spcBef>
              <a:spcAft>
                <a:spcPts val="0"/>
              </a:spcAft>
              <a:buClr>
                <a:schemeClr val="dk1"/>
              </a:buClr>
              <a:buSzPts val="2000"/>
              <a:buNone/>
              <a:defRPr sz="2000"/>
            </a:lvl2pPr>
            <a:lvl3pPr lvl="2" algn="ctr">
              <a:lnSpc>
                <a:spcPct val="130000"/>
              </a:lnSpc>
              <a:spcBef>
                <a:spcPts val="0"/>
              </a:spcBef>
              <a:spcAft>
                <a:spcPts val="0"/>
              </a:spcAft>
              <a:buClr>
                <a:schemeClr val="dk1"/>
              </a:buClr>
              <a:buSzPts val="1800"/>
              <a:buNone/>
              <a:defRPr sz="1800"/>
            </a:lvl3pPr>
            <a:lvl4pPr lvl="3" algn="ctr">
              <a:lnSpc>
                <a:spcPct val="130000"/>
              </a:lnSpc>
              <a:spcBef>
                <a:spcPts val="0"/>
              </a:spcBef>
              <a:spcAft>
                <a:spcPts val="0"/>
              </a:spcAft>
              <a:buClr>
                <a:schemeClr val="dk1"/>
              </a:buClr>
              <a:buSzPts val="1600"/>
              <a:buNone/>
              <a:defRPr sz="1600"/>
            </a:lvl4pPr>
            <a:lvl5pPr lvl="4" algn="ctr">
              <a:lnSpc>
                <a:spcPct val="130000"/>
              </a:lnSpc>
              <a:spcBef>
                <a:spcPts val="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2" name="Google Shape;142;p47"/>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47"/>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4" name="Google Shape;144;p47"/>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45" name="Google Shape;145;p47"/>
          <p:cNvCxnSpPr/>
          <p:nvPr/>
        </p:nvCxnSpPr>
        <p:spPr>
          <a:xfrm>
            <a:off x="11387805" y="5715292"/>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Picture">
  <p:cSld name="Title with Picture">
    <p:spTree>
      <p:nvGrpSpPr>
        <p:cNvPr id="146" name="Shape 146"/>
        <p:cNvGrpSpPr/>
        <p:nvPr/>
      </p:nvGrpSpPr>
      <p:grpSpPr>
        <a:xfrm>
          <a:off x="0" y="0"/>
          <a:ext cx="0" cy="0"/>
          <a:chOff x="0" y="0"/>
          <a:chExt cx="0" cy="0"/>
        </a:xfrm>
      </p:grpSpPr>
      <p:sp>
        <p:nvSpPr>
          <p:cNvPr id="147" name="Google Shape;147;p48"/>
          <p:cNvSpPr txBox="1"/>
          <p:nvPr>
            <p:ph type="ctrTitle"/>
          </p:nvPr>
        </p:nvSpPr>
        <p:spPr>
          <a:xfrm>
            <a:off x="1087847" y="4676177"/>
            <a:ext cx="10835639" cy="1319510"/>
          </a:xfrm>
          <a:prstGeom prst="rect">
            <a:avLst/>
          </a:prstGeom>
          <a:noFill/>
          <a:ln>
            <a:noFill/>
          </a:ln>
        </p:spPr>
        <p:txBody>
          <a:bodyPr anchorCtr="0" anchor="b" bIns="45700" lIns="91425" spcFirstLastPara="1" rIns="91425" wrap="square" tIns="45700">
            <a:noAutofit/>
          </a:bodyPr>
          <a:lstStyle>
            <a:lvl1pPr lvl="0" algn="l">
              <a:lnSpc>
                <a:spcPct val="85000"/>
              </a:lnSpc>
              <a:spcBef>
                <a:spcPts val="0"/>
              </a:spcBef>
              <a:spcAft>
                <a:spcPts val="0"/>
              </a:spcAft>
              <a:buClr>
                <a:schemeClr val="dk1"/>
              </a:buClr>
              <a:buSzPts val="5400"/>
              <a:buFont typeface="Arial"/>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8" name="Google Shape;148;p48"/>
          <p:cNvSpPr txBox="1"/>
          <p:nvPr>
            <p:ph idx="1" type="subTitle"/>
          </p:nvPr>
        </p:nvSpPr>
        <p:spPr>
          <a:xfrm>
            <a:off x="1087847" y="6065134"/>
            <a:ext cx="10835639" cy="373766"/>
          </a:xfrm>
          <a:prstGeom prst="rect">
            <a:avLst/>
          </a:prstGeom>
          <a:noFill/>
          <a:ln>
            <a:noFill/>
          </a:ln>
        </p:spPr>
        <p:txBody>
          <a:bodyPr anchorCtr="0" anchor="b" bIns="45700" lIns="91425" spcFirstLastPara="1" rIns="91425" wrap="square" tIns="45700">
            <a:noAutofit/>
          </a:bodyPr>
          <a:lstStyle>
            <a:lvl1pPr lvl="0" algn="l">
              <a:lnSpc>
                <a:spcPct val="130000"/>
              </a:lnSpc>
              <a:spcBef>
                <a:spcPts val="0"/>
              </a:spcBef>
              <a:spcAft>
                <a:spcPts val="0"/>
              </a:spcAft>
              <a:buClr>
                <a:schemeClr val="dk1"/>
              </a:buClr>
              <a:buSzPts val="2000"/>
              <a:buNone/>
              <a:defRPr sz="2000"/>
            </a:lvl1pPr>
            <a:lvl2pPr lvl="1" algn="l">
              <a:lnSpc>
                <a:spcPct val="130000"/>
              </a:lnSpc>
              <a:spcBef>
                <a:spcPts val="0"/>
              </a:spcBef>
              <a:spcAft>
                <a:spcPts val="0"/>
              </a:spcAft>
              <a:buClr>
                <a:schemeClr val="dk1"/>
              </a:buClr>
              <a:buSzPts val="1800"/>
              <a:buChar char="-"/>
              <a:defRPr/>
            </a:lvl2pPr>
            <a:lvl3pPr lvl="2" algn="l">
              <a:lnSpc>
                <a:spcPct val="130000"/>
              </a:lnSpc>
              <a:spcBef>
                <a:spcPts val="0"/>
              </a:spcBef>
              <a:spcAft>
                <a:spcPts val="0"/>
              </a:spcAft>
              <a:buClr>
                <a:schemeClr val="dk1"/>
              </a:buClr>
              <a:buSzPts val="1800"/>
              <a:buChar char="-"/>
              <a:defRPr/>
            </a:lvl3pPr>
            <a:lvl4pPr lvl="3" algn="l">
              <a:lnSpc>
                <a:spcPct val="130000"/>
              </a:lnSpc>
              <a:spcBef>
                <a:spcPts val="0"/>
              </a:spcBef>
              <a:spcAft>
                <a:spcPts val="0"/>
              </a:spcAft>
              <a:buClr>
                <a:schemeClr val="dk1"/>
              </a:buClr>
              <a:buSzPts val="1800"/>
              <a:buChar char="-"/>
              <a:defRPr/>
            </a:lvl4pPr>
            <a:lvl5pPr lvl="4" algn="l">
              <a:lnSpc>
                <a:spcPct val="130000"/>
              </a:lnSpc>
              <a:spcBef>
                <a:spcPts val="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pic>
        <p:nvPicPr>
          <p:cNvPr id="149" name="Google Shape;149;p48"/>
          <p:cNvPicPr preferRelativeResize="0"/>
          <p:nvPr>
            <p:ph idx="2" type="pic"/>
          </p:nvPr>
        </p:nvPicPr>
        <p:blipFill/>
        <p:spPr>
          <a:xfrm>
            <a:off x="0" y="1"/>
            <a:ext cx="12191999" cy="4467828"/>
          </a:xfrm>
          <a:prstGeom prst="rect">
            <a:avLst/>
          </a:prstGeom>
          <a:blipFill rotWithShape="1">
            <a:blip r:embed="rId2">
              <a:alphaModFix amt="60000"/>
            </a:blip>
            <a:stretch>
              <a:fillRect b="0" l="0" r="0" t="0"/>
            </a:stretch>
          </a:blipFill>
          <a:ln>
            <a:noFill/>
          </a:ln>
        </p:spPr>
      </p:pic>
      <p:cxnSp>
        <p:nvCxnSpPr>
          <p:cNvPr id="150" name="Google Shape;150;p48"/>
          <p:cNvCxnSpPr/>
          <p:nvPr/>
        </p:nvCxnSpPr>
        <p:spPr>
          <a:xfrm>
            <a:off x="0" y="5715000"/>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151" name="Google Shape;151;p48"/>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48"/>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48"/>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Picture 2">
  <p:cSld name="Title with Picture 2">
    <p:spTree>
      <p:nvGrpSpPr>
        <p:cNvPr id="154" name="Shape 154"/>
        <p:cNvGrpSpPr/>
        <p:nvPr/>
      </p:nvGrpSpPr>
      <p:grpSpPr>
        <a:xfrm>
          <a:off x="0" y="0"/>
          <a:ext cx="0" cy="0"/>
          <a:chOff x="0" y="0"/>
          <a:chExt cx="0" cy="0"/>
        </a:xfrm>
      </p:grpSpPr>
      <p:sp>
        <p:nvSpPr>
          <p:cNvPr id="155" name="Google Shape;155;p49"/>
          <p:cNvSpPr txBox="1"/>
          <p:nvPr>
            <p:ph type="ctrTitle"/>
          </p:nvPr>
        </p:nvSpPr>
        <p:spPr>
          <a:xfrm>
            <a:off x="7208905" y="284481"/>
            <a:ext cx="4244009" cy="4320310"/>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6" name="Google Shape;156;p49"/>
          <p:cNvSpPr txBox="1"/>
          <p:nvPr>
            <p:ph idx="1" type="subTitle"/>
          </p:nvPr>
        </p:nvSpPr>
        <p:spPr>
          <a:xfrm>
            <a:off x="7208905" y="4827642"/>
            <a:ext cx="3916294" cy="1033669"/>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None/>
              <a:defRPr sz="2000"/>
            </a:lvl1pPr>
            <a:lvl2pPr lvl="1" algn="l">
              <a:lnSpc>
                <a:spcPct val="130000"/>
              </a:lnSpc>
              <a:spcBef>
                <a:spcPts val="0"/>
              </a:spcBef>
              <a:spcAft>
                <a:spcPts val="0"/>
              </a:spcAft>
              <a:buClr>
                <a:schemeClr val="dk1"/>
              </a:buClr>
              <a:buSzPts val="1800"/>
              <a:buChar char="-"/>
              <a:defRPr/>
            </a:lvl2pPr>
            <a:lvl3pPr lvl="2" algn="l">
              <a:lnSpc>
                <a:spcPct val="130000"/>
              </a:lnSpc>
              <a:spcBef>
                <a:spcPts val="0"/>
              </a:spcBef>
              <a:spcAft>
                <a:spcPts val="0"/>
              </a:spcAft>
              <a:buClr>
                <a:schemeClr val="dk1"/>
              </a:buClr>
              <a:buSzPts val="1800"/>
              <a:buChar char="-"/>
              <a:defRPr/>
            </a:lvl3pPr>
            <a:lvl4pPr lvl="3" algn="l">
              <a:lnSpc>
                <a:spcPct val="130000"/>
              </a:lnSpc>
              <a:spcBef>
                <a:spcPts val="0"/>
              </a:spcBef>
              <a:spcAft>
                <a:spcPts val="0"/>
              </a:spcAft>
              <a:buClr>
                <a:schemeClr val="dk1"/>
              </a:buClr>
              <a:buSzPts val="1800"/>
              <a:buChar char="-"/>
              <a:defRPr/>
            </a:lvl4pPr>
            <a:lvl5pPr lvl="4" algn="l">
              <a:lnSpc>
                <a:spcPct val="130000"/>
              </a:lnSpc>
              <a:spcBef>
                <a:spcPts val="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pic>
        <p:nvPicPr>
          <p:cNvPr id="157" name="Google Shape;157;p49"/>
          <p:cNvPicPr preferRelativeResize="0"/>
          <p:nvPr>
            <p:ph idx="2" type="pic"/>
          </p:nvPr>
        </p:nvPicPr>
        <p:blipFill/>
        <p:spPr>
          <a:xfrm>
            <a:off x="0" y="0"/>
            <a:ext cx="6967075" cy="6858000"/>
          </a:xfrm>
          <a:prstGeom prst="rect">
            <a:avLst/>
          </a:prstGeom>
          <a:blipFill rotWithShape="1">
            <a:blip r:embed="rId2">
              <a:alphaModFix amt="60000"/>
            </a:blip>
            <a:stretch>
              <a:fillRect b="0" l="0" r="0" t="0"/>
            </a:stretch>
          </a:blipFill>
          <a:ln>
            <a:noFill/>
          </a:ln>
        </p:spPr>
      </p:pic>
      <p:sp>
        <p:nvSpPr>
          <p:cNvPr id="158" name="Google Shape;158;p49"/>
          <p:cNvSpPr txBox="1"/>
          <p:nvPr>
            <p:ph idx="11" type="ftr"/>
          </p:nvPr>
        </p:nvSpPr>
        <p:spPr>
          <a:xfrm>
            <a:off x="7208906" y="6438900"/>
            <a:ext cx="2351783"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49"/>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49"/>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61" name="Google Shape;161;p49"/>
          <p:cNvCxnSpPr/>
          <p:nvPr/>
        </p:nvCxnSpPr>
        <p:spPr>
          <a:xfrm>
            <a:off x="11387805" y="5715292"/>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bg>
      <p:bgPr>
        <a:solidFill>
          <a:schemeClr val="dk1"/>
        </a:solidFill>
      </p:bgPr>
    </p:bg>
    <p:spTree>
      <p:nvGrpSpPr>
        <p:cNvPr id="28" name="Shape 28"/>
        <p:cNvGrpSpPr/>
        <p:nvPr/>
      </p:nvGrpSpPr>
      <p:grpSpPr>
        <a:xfrm>
          <a:off x="0" y="0"/>
          <a:ext cx="0" cy="0"/>
          <a:chOff x="0" y="0"/>
          <a:chExt cx="0" cy="0"/>
        </a:xfrm>
      </p:grpSpPr>
      <p:sp>
        <p:nvSpPr>
          <p:cNvPr id="29" name="Google Shape;29;p32"/>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lt1"/>
              </a:buClr>
              <a:buSzPts val="8000"/>
              <a:buFont typeface="Arial"/>
              <a:buNone/>
              <a:defRPr sz="8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32"/>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2"/>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2"/>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33" name="Google Shape;33;p32"/>
          <p:cNvCxnSpPr/>
          <p:nvPr/>
        </p:nvCxnSpPr>
        <p:spPr>
          <a:xfrm>
            <a:off x="0" y="1205868"/>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Picture 3">
  <p:cSld name="Title with Picture 3">
    <p:spTree>
      <p:nvGrpSpPr>
        <p:cNvPr id="162" name="Shape 162"/>
        <p:cNvGrpSpPr/>
        <p:nvPr/>
      </p:nvGrpSpPr>
      <p:grpSpPr>
        <a:xfrm>
          <a:off x="0" y="0"/>
          <a:ext cx="0" cy="0"/>
          <a:chOff x="0" y="0"/>
          <a:chExt cx="0" cy="0"/>
        </a:xfrm>
      </p:grpSpPr>
      <p:sp>
        <p:nvSpPr>
          <p:cNvPr id="163" name="Google Shape;163;p50"/>
          <p:cNvSpPr txBox="1"/>
          <p:nvPr>
            <p:ph type="ctrTitle"/>
          </p:nvPr>
        </p:nvSpPr>
        <p:spPr>
          <a:xfrm>
            <a:off x="7846390" y="1411358"/>
            <a:ext cx="3736010" cy="2845567"/>
          </a:xfrm>
          <a:prstGeom prst="rect">
            <a:avLst/>
          </a:prstGeom>
          <a:noFill/>
          <a:ln>
            <a:noFill/>
          </a:ln>
        </p:spPr>
        <p:txBody>
          <a:bodyPr anchorCtr="0" anchor="b" bIns="45700" lIns="91425" spcFirstLastPara="1" rIns="91425" wrap="square" tIns="45700">
            <a:no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4" name="Google Shape;164;p50"/>
          <p:cNvSpPr txBox="1"/>
          <p:nvPr>
            <p:ph idx="1" type="subTitle"/>
          </p:nvPr>
        </p:nvSpPr>
        <p:spPr>
          <a:xfrm>
            <a:off x="7846388" y="4403039"/>
            <a:ext cx="3729915" cy="1123122"/>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1600"/>
              <a:buNone/>
              <a:defRPr sz="1600"/>
            </a:lvl1pPr>
            <a:lvl2pPr lvl="1" algn="l">
              <a:lnSpc>
                <a:spcPct val="130000"/>
              </a:lnSpc>
              <a:spcBef>
                <a:spcPts val="0"/>
              </a:spcBef>
              <a:spcAft>
                <a:spcPts val="0"/>
              </a:spcAft>
              <a:buClr>
                <a:schemeClr val="dk1"/>
              </a:buClr>
              <a:buSzPts val="1800"/>
              <a:buChar char="-"/>
              <a:defRPr/>
            </a:lvl2pPr>
            <a:lvl3pPr lvl="2" algn="l">
              <a:lnSpc>
                <a:spcPct val="130000"/>
              </a:lnSpc>
              <a:spcBef>
                <a:spcPts val="0"/>
              </a:spcBef>
              <a:spcAft>
                <a:spcPts val="0"/>
              </a:spcAft>
              <a:buClr>
                <a:schemeClr val="dk1"/>
              </a:buClr>
              <a:buSzPts val="1800"/>
              <a:buChar char="-"/>
              <a:defRPr/>
            </a:lvl3pPr>
            <a:lvl4pPr lvl="3" algn="l">
              <a:lnSpc>
                <a:spcPct val="130000"/>
              </a:lnSpc>
              <a:spcBef>
                <a:spcPts val="0"/>
              </a:spcBef>
              <a:spcAft>
                <a:spcPts val="0"/>
              </a:spcAft>
              <a:buClr>
                <a:schemeClr val="dk1"/>
              </a:buClr>
              <a:buSzPts val="1800"/>
              <a:buChar char="-"/>
              <a:defRPr/>
            </a:lvl4pPr>
            <a:lvl5pPr lvl="4" algn="l">
              <a:lnSpc>
                <a:spcPct val="130000"/>
              </a:lnSpc>
              <a:spcBef>
                <a:spcPts val="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pic>
        <p:nvPicPr>
          <p:cNvPr id="165" name="Google Shape;165;p50"/>
          <p:cNvPicPr preferRelativeResize="0"/>
          <p:nvPr>
            <p:ph idx="2" type="pic"/>
          </p:nvPr>
        </p:nvPicPr>
        <p:blipFill/>
        <p:spPr>
          <a:xfrm>
            <a:off x="0" y="0"/>
            <a:ext cx="7617785" cy="6858000"/>
          </a:xfrm>
          <a:prstGeom prst="rect">
            <a:avLst/>
          </a:prstGeom>
          <a:blipFill rotWithShape="1">
            <a:blip r:embed="rId2">
              <a:alphaModFix amt="60000"/>
            </a:blip>
            <a:stretch>
              <a:fillRect b="0" l="0" r="0" t="0"/>
            </a:stretch>
          </a:blipFill>
          <a:ln>
            <a:noFill/>
          </a:ln>
        </p:spPr>
      </p:pic>
      <p:sp>
        <p:nvSpPr>
          <p:cNvPr id="166" name="Google Shape;166;p50"/>
          <p:cNvSpPr txBox="1"/>
          <p:nvPr>
            <p:ph idx="11" type="ftr"/>
          </p:nvPr>
        </p:nvSpPr>
        <p:spPr>
          <a:xfrm>
            <a:off x="7846388" y="6438900"/>
            <a:ext cx="1714301"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7" name="Google Shape;167;p50"/>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8" name="Google Shape;168;p50"/>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Picture 4">
  <p:cSld name="Title with Picture 4">
    <p:spTree>
      <p:nvGrpSpPr>
        <p:cNvPr id="169" name="Shape 169"/>
        <p:cNvGrpSpPr/>
        <p:nvPr/>
      </p:nvGrpSpPr>
      <p:grpSpPr>
        <a:xfrm>
          <a:off x="0" y="0"/>
          <a:ext cx="0" cy="0"/>
          <a:chOff x="0" y="0"/>
          <a:chExt cx="0" cy="0"/>
        </a:xfrm>
      </p:grpSpPr>
      <p:sp>
        <p:nvSpPr>
          <p:cNvPr id="170" name="Google Shape;170;p51"/>
          <p:cNvSpPr txBox="1"/>
          <p:nvPr>
            <p:ph type="ctrTitle"/>
          </p:nvPr>
        </p:nvSpPr>
        <p:spPr>
          <a:xfrm>
            <a:off x="1081055" y="1111101"/>
            <a:ext cx="4179762" cy="3935983"/>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1" name="Google Shape;171;p51"/>
          <p:cNvSpPr txBox="1"/>
          <p:nvPr>
            <p:ph idx="1" type="subTitle"/>
          </p:nvPr>
        </p:nvSpPr>
        <p:spPr>
          <a:xfrm>
            <a:off x="1091688" y="5190622"/>
            <a:ext cx="4179762" cy="109587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1600"/>
              <a:buNone/>
              <a:defRPr sz="1600"/>
            </a:lvl1pPr>
            <a:lvl2pPr lvl="1" algn="l">
              <a:lnSpc>
                <a:spcPct val="130000"/>
              </a:lnSpc>
              <a:spcBef>
                <a:spcPts val="0"/>
              </a:spcBef>
              <a:spcAft>
                <a:spcPts val="0"/>
              </a:spcAft>
              <a:buClr>
                <a:schemeClr val="dk1"/>
              </a:buClr>
              <a:buSzPts val="1800"/>
              <a:buChar char="-"/>
              <a:defRPr/>
            </a:lvl2pPr>
            <a:lvl3pPr lvl="2" algn="l">
              <a:lnSpc>
                <a:spcPct val="130000"/>
              </a:lnSpc>
              <a:spcBef>
                <a:spcPts val="0"/>
              </a:spcBef>
              <a:spcAft>
                <a:spcPts val="0"/>
              </a:spcAft>
              <a:buClr>
                <a:schemeClr val="dk1"/>
              </a:buClr>
              <a:buSzPts val="1800"/>
              <a:buChar char="-"/>
              <a:defRPr/>
            </a:lvl3pPr>
            <a:lvl4pPr lvl="3" algn="l">
              <a:lnSpc>
                <a:spcPct val="130000"/>
              </a:lnSpc>
              <a:spcBef>
                <a:spcPts val="0"/>
              </a:spcBef>
              <a:spcAft>
                <a:spcPts val="0"/>
              </a:spcAft>
              <a:buClr>
                <a:schemeClr val="dk1"/>
              </a:buClr>
              <a:buSzPts val="1800"/>
              <a:buChar char="-"/>
              <a:defRPr/>
            </a:lvl4pPr>
            <a:lvl5pPr lvl="4" algn="l">
              <a:lnSpc>
                <a:spcPct val="130000"/>
              </a:lnSpc>
              <a:spcBef>
                <a:spcPts val="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cxnSp>
        <p:nvCxnSpPr>
          <p:cNvPr id="172" name="Google Shape;172;p51"/>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173" name="Google Shape;173;p51"/>
          <p:cNvSpPr txBox="1"/>
          <p:nvPr>
            <p:ph idx="11" type="ftr"/>
          </p:nvPr>
        </p:nvSpPr>
        <p:spPr>
          <a:xfrm>
            <a:off x="1091689" y="6430037"/>
            <a:ext cx="2604618"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4" name="Google Shape;174;p51"/>
          <p:cNvSpPr txBox="1"/>
          <p:nvPr>
            <p:ph idx="10" type="dt"/>
          </p:nvPr>
        </p:nvSpPr>
        <p:spPr>
          <a:xfrm>
            <a:off x="3786513" y="6430037"/>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5" name="Google Shape;175;p51"/>
          <p:cNvSpPr txBox="1"/>
          <p:nvPr>
            <p:ph idx="12" type="sldNum"/>
          </p:nvPr>
        </p:nvSpPr>
        <p:spPr>
          <a:xfrm>
            <a:off x="4659381" y="6430037"/>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76" name="Google Shape;176;p51"/>
          <p:cNvPicPr preferRelativeResize="0"/>
          <p:nvPr>
            <p:ph idx="2" type="pic"/>
          </p:nvPr>
        </p:nvPicPr>
        <p:blipFill/>
        <p:spPr>
          <a:xfrm>
            <a:off x="5500050" y="0"/>
            <a:ext cx="6691950" cy="6858000"/>
          </a:xfrm>
          <a:prstGeom prst="rect">
            <a:avLst/>
          </a:prstGeom>
          <a:blipFill rotWithShape="1">
            <a:blip r:embed="rId2">
              <a:alphaModFix amt="60000"/>
            </a:blip>
            <a:stretch>
              <a:fillRect b="0" l="0" r="0" t="0"/>
            </a:stretch>
          </a:blipFill>
          <a:ln>
            <a:noFill/>
          </a:ln>
        </p:spPr>
      </p:pic>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with Picture 2">
  <p:cSld name="Agenda with Picture 2">
    <p:spTree>
      <p:nvGrpSpPr>
        <p:cNvPr id="177" name="Shape 177"/>
        <p:cNvGrpSpPr/>
        <p:nvPr/>
      </p:nvGrpSpPr>
      <p:grpSpPr>
        <a:xfrm>
          <a:off x="0" y="0"/>
          <a:ext cx="0" cy="0"/>
          <a:chOff x="0" y="0"/>
          <a:chExt cx="0" cy="0"/>
        </a:xfrm>
      </p:grpSpPr>
      <p:sp>
        <p:nvSpPr>
          <p:cNvPr id="178" name="Google Shape;178;p52"/>
          <p:cNvSpPr txBox="1"/>
          <p:nvPr>
            <p:ph type="title"/>
          </p:nvPr>
        </p:nvSpPr>
        <p:spPr>
          <a:xfrm>
            <a:off x="5587999" y="405240"/>
            <a:ext cx="5916508" cy="1819662"/>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chemeClr val="dk1"/>
              </a:buClr>
              <a:buSzPts val="8000"/>
              <a:buFont typeface="Arial"/>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179" name="Google Shape;179;p52"/>
          <p:cNvPicPr preferRelativeResize="0"/>
          <p:nvPr>
            <p:ph idx="2" type="pic"/>
          </p:nvPr>
        </p:nvPicPr>
        <p:blipFill/>
        <p:spPr>
          <a:xfrm>
            <a:off x="1" y="0"/>
            <a:ext cx="4565591" cy="6858000"/>
          </a:xfrm>
          <a:prstGeom prst="rect">
            <a:avLst/>
          </a:prstGeom>
          <a:blipFill rotWithShape="1">
            <a:blip r:embed="rId2">
              <a:alphaModFix amt="60000"/>
            </a:blip>
            <a:stretch>
              <a:fillRect b="0" l="0" r="0" t="0"/>
            </a:stretch>
          </a:blipFill>
          <a:ln>
            <a:noFill/>
          </a:ln>
        </p:spPr>
      </p:pic>
      <p:sp>
        <p:nvSpPr>
          <p:cNvPr id="180" name="Google Shape;180;p52"/>
          <p:cNvSpPr txBox="1"/>
          <p:nvPr>
            <p:ph idx="1" type="body"/>
          </p:nvPr>
        </p:nvSpPr>
        <p:spPr>
          <a:xfrm>
            <a:off x="5588000" y="2481119"/>
            <a:ext cx="5916507" cy="3394364"/>
          </a:xfrm>
          <a:prstGeom prst="rect">
            <a:avLst/>
          </a:prstGeom>
          <a:noFill/>
          <a:ln>
            <a:noFill/>
          </a:ln>
        </p:spPr>
        <p:txBody>
          <a:bodyPr anchorCtr="0" anchor="b" bIns="45700" lIns="91425" spcFirstLastPara="1" rIns="91425" wrap="square" tIns="45700">
            <a:normAutofit/>
          </a:bodyPr>
          <a:lstStyle>
            <a:lvl1pPr indent="-355600" lvl="0" marL="457200" algn="l">
              <a:lnSpc>
                <a:spcPct val="100000"/>
              </a:lnSpc>
              <a:spcBef>
                <a:spcPts val="0"/>
              </a:spcBef>
              <a:spcAft>
                <a:spcPts val="0"/>
              </a:spcAft>
              <a:buClr>
                <a:schemeClr val="dk1"/>
              </a:buClr>
              <a:buSzPts val="2000"/>
              <a:buFont typeface="Arial"/>
              <a:buAutoNum type="arabicPeriod"/>
              <a:defRPr sz="2000"/>
            </a:lvl1pPr>
            <a:lvl2pPr indent="-355600" lvl="1" marL="914400" algn="l">
              <a:lnSpc>
                <a:spcPct val="100000"/>
              </a:lnSpc>
              <a:spcBef>
                <a:spcPts val="0"/>
              </a:spcBef>
              <a:spcAft>
                <a:spcPts val="0"/>
              </a:spcAft>
              <a:buClr>
                <a:schemeClr val="dk1"/>
              </a:buClr>
              <a:buSzPts val="2000"/>
              <a:buFont typeface="Arial"/>
              <a:buAutoNum type="arabicPeriod"/>
              <a:defRPr sz="2000"/>
            </a:lvl2pPr>
            <a:lvl3pPr indent="-355600" lvl="2" marL="1371600" algn="l">
              <a:lnSpc>
                <a:spcPct val="100000"/>
              </a:lnSpc>
              <a:spcBef>
                <a:spcPts val="0"/>
              </a:spcBef>
              <a:spcAft>
                <a:spcPts val="0"/>
              </a:spcAft>
              <a:buClr>
                <a:schemeClr val="dk1"/>
              </a:buClr>
              <a:buSzPts val="2000"/>
              <a:buFont typeface="Arial"/>
              <a:buAutoNum type="arabicPeriod"/>
              <a:defRPr sz="2000"/>
            </a:lvl3pPr>
            <a:lvl4pPr indent="-355600" lvl="3" marL="1828800" algn="l">
              <a:lnSpc>
                <a:spcPct val="100000"/>
              </a:lnSpc>
              <a:spcBef>
                <a:spcPts val="0"/>
              </a:spcBef>
              <a:spcAft>
                <a:spcPts val="0"/>
              </a:spcAft>
              <a:buClr>
                <a:schemeClr val="dk1"/>
              </a:buClr>
              <a:buSzPts val="2000"/>
              <a:buFont typeface="Arial"/>
              <a:buAutoNum type="arabicPeriod"/>
              <a:defRPr sz="2000"/>
            </a:lvl4pPr>
            <a:lvl5pPr indent="-355600" lvl="4" marL="2286000" algn="l">
              <a:lnSpc>
                <a:spcPct val="100000"/>
              </a:lnSpc>
              <a:spcBef>
                <a:spcPts val="0"/>
              </a:spcBef>
              <a:spcAft>
                <a:spcPts val="0"/>
              </a:spcAft>
              <a:buClr>
                <a:schemeClr val="dk1"/>
              </a:buClr>
              <a:buSzPts val="2000"/>
              <a:buFont typeface="Arial"/>
              <a:buAutoNum type="arabicPeriod"/>
              <a:defRPr sz="2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81" name="Google Shape;181;p52"/>
          <p:cNvCxnSpPr/>
          <p:nvPr/>
        </p:nvCxnSpPr>
        <p:spPr>
          <a:xfrm>
            <a:off x="11387805" y="5715292"/>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182" name="Google Shape;182;p52"/>
          <p:cNvSpPr txBox="1"/>
          <p:nvPr>
            <p:ph idx="11" type="ftr"/>
          </p:nvPr>
        </p:nvSpPr>
        <p:spPr>
          <a:xfrm>
            <a:off x="5588000" y="6438900"/>
            <a:ext cx="397269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3" name="Google Shape;183;p52"/>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4" name="Google Shape;184;p52"/>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2">
  <p:cSld name="Content 2">
    <p:spTree>
      <p:nvGrpSpPr>
        <p:cNvPr id="185" name="Shape 185"/>
        <p:cNvGrpSpPr/>
        <p:nvPr/>
      </p:nvGrpSpPr>
      <p:grpSpPr>
        <a:xfrm>
          <a:off x="0" y="0"/>
          <a:ext cx="0" cy="0"/>
          <a:chOff x="0" y="0"/>
          <a:chExt cx="0" cy="0"/>
        </a:xfrm>
      </p:grpSpPr>
      <p:sp>
        <p:nvSpPr>
          <p:cNvPr id="186" name="Google Shape;186;p53"/>
          <p:cNvSpPr txBox="1"/>
          <p:nvPr>
            <p:ph type="title"/>
          </p:nvPr>
        </p:nvSpPr>
        <p:spPr>
          <a:xfrm>
            <a:off x="1088136" y="1090244"/>
            <a:ext cx="4659277" cy="1669805"/>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7" name="Google Shape;187;p53"/>
          <p:cNvSpPr txBox="1"/>
          <p:nvPr>
            <p:ph idx="1" type="body"/>
          </p:nvPr>
        </p:nvSpPr>
        <p:spPr>
          <a:xfrm>
            <a:off x="6444588" y="1090244"/>
            <a:ext cx="4680612" cy="167005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Font typeface="Arial"/>
              <a:buNone/>
              <a:defRPr/>
            </a:lvl1pPr>
            <a:lvl2pPr indent="-228600" lvl="1" marL="914400" algn="l">
              <a:lnSpc>
                <a:spcPct val="100000"/>
              </a:lnSpc>
              <a:spcBef>
                <a:spcPts val="0"/>
              </a:spcBef>
              <a:spcAft>
                <a:spcPts val="0"/>
              </a:spcAft>
              <a:buClr>
                <a:schemeClr val="dk1"/>
              </a:buClr>
              <a:buSzPts val="1600"/>
              <a:buFont typeface="Arial"/>
              <a:buNone/>
              <a:defRPr/>
            </a:lvl2pPr>
            <a:lvl3pPr indent="-228600" lvl="2" marL="1371600" algn="l">
              <a:lnSpc>
                <a:spcPct val="100000"/>
              </a:lnSpc>
              <a:spcBef>
                <a:spcPts val="0"/>
              </a:spcBef>
              <a:spcAft>
                <a:spcPts val="0"/>
              </a:spcAft>
              <a:buClr>
                <a:schemeClr val="dk1"/>
              </a:buClr>
              <a:buSzPts val="1600"/>
              <a:buFont typeface="Arial"/>
              <a:buNone/>
              <a:defRPr/>
            </a:lvl3pPr>
            <a:lvl4pPr indent="-228600" lvl="3" marL="1828800" algn="l">
              <a:lnSpc>
                <a:spcPct val="100000"/>
              </a:lnSpc>
              <a:spcBef>
                <a:spcPts val="0"/>
              </a:spcBef>
              <a:spcAft>
                <a:spcPts val="0"/>
              </a:spcAft>
              <a:buClr>
                <a:schemeClr val="dk1"/>
              </a:buClr>
              <a:buSzPts val="1600"/>
              <a:buFont typeface="Arial"/>
              <a:buNone/>
              <a:defRPr/>
            </a:lvl4pPr>
            <a:lvl5pPr indent="-228600" lvl="4" marL="2286000" algn="l">
              <a:lnSpc>
                <a:spcPct val="100000"/>
              </a:lnSpc>
              <a:spcBef>
                <a:spcPts val="0"/>
              </a:spcBef>
              <a:spcAft>
                <a:spcPts val="0"/>
              </a:spcAft>
              <a:buClr>
                <a:schemeClr val="dk1"/>
              </a:buClr>
              <a:buSzPts val="1600"/>
              <a:buFont typeface="Arial"/>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8" name="Google Shape;188;p53"/>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9" name="Google Shape;189;p53"/>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0" name="Google Shape;190;p53"/>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91" name="Google Shape;191;p53"/>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3">
  <p:cSld name="Content 3">
    <p:spTree>
      <p:nvGrpSpPr>
        <p:cNvPr id="192" name="Shape 192"/>
        <p:cNvGrpSpPr/>
        <p:nvPr/>
      </p:nvGrpSpPr>
      <p:grpSpPr>
        <a:xfrm>
          <a:off x="0" y="0"/>
          <a:ext cx="0" cy="0"/>
          <a:chOff x="0" y="0"/>
          <a:chExt cx="0" cy="0"/>
        </a:xfrm>
      </p:grpSpPr>
      <p:sp>
        <p:nvSpPr>
          <p:cNvPr id="193" name="Google Shape;193;p54"/>
          <p:cNvSpPr txBox="1"/>
          <p:nvPr>
            <p:ph type="title"/>
          </p:nvPr>
        </p:nvSpPr>
        <p:spPr>
          <a:xfrm>
            <a:off x="1087676" y="1114856"/>
            <a:ext cx="3493858" cy="3456894"/>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4" name="Google Shape;194;p54"/>
          <p:cNvSpPr txBox="1"/>
          <p:nvPr>
            <p:ph idx="1" type="body"/>
          </p:nvPr>
        </p:nvSpPr>
        <p:spPr>
          <a:xfrm>
            <a:off x="5263141" y="1115290"/>
            <a:ext cx="5862059" cy="346121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sz="1600"/>
            </a:lvl1pPr>
            <a:lvl2pPr indent="-330200" lvl="1" marL="914400" algn="l">
              <a:lnSpc>
                <a:spcPct val="100000"/>
              </a:lnSpc>
              <a:spcBef>
                <a:spcPts val="0"/>
              </a:spcBef>
              <a:spcAft>
                <a:spcPts val="0"/>
              </a:spcAft>
              <a:buClr>
                <a:schemeClr val="dk1"/>
              </a:buClr>
              <a:buSzPts val="1600"/>
              <a:buChar char="-"/>
              <a:defRPr sz="1600"/>
            </a:lvl2pPr>
            <a:lvl3pPr indent="-330200" lvl="2" marL="1371600" algn="l">
              <a:lnSpc>
                <a:spcPct val="100000"/>
              </a:lnSpc>
              <a:spcBef>
                <a:spcPts val="0"/>
              </a:spcBef>
              <a:spcAft>
                <a:spcPts val="0"/>
              </a:spcAft>
              <a:buClr>
                <a:schemeClr val="dk1"/>
              </a:buClr>
              <a:buSzPts val="1600"/>
              <a:buChar char="-"/>
              <a:defRPr sz="1600"/>
            </a:lvl3pPr>
            <a:lvl4pPr indent="-330200" lvl="3" marL="1828800" algn="l">
              <a:lnSpc>
                <a:spcPct val="100000"/>
              </a:lnSpc>
              <a:spcBef>
                <a:spcPts val="0"/>
              </a:spcBef>
              <a:spcAft>
                <a:spcPts val="0"/>
              </a:spcAft>
              <a:buClr>
                <a:schemeClr val="dk1"/>
              </a:buClr>
              <a:buSzPts val="1600"/>
              <a:buChar char="-"/>
              <a:defRPr sz="1600"/>
            </a:lvl4pPr>
            <a:lvl5pPr indent="-330200" lvl="4" marL="2286000" algn="l">
              <a:lnSpc>
                <a:spcPct val="100000"/>
              </a:lnSpc>
              <a:spcBef>
                <a:spcPts val="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5" name="Google Shape;195;p54"/>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6" name="Google Shape;196;p54"/>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7" name="Google Shape;197;p54"/>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98" name="Google Shape;198;p54"/>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4">
  <p:cSld name="Content 4">
    <p:spTree>
      <p:nvGrpSpPr>
        <p:cNvPr id="199" name="Shape 199"/>
        <p:cNvGrpSpPr/>
        <p:nvPr/>
      </p:nvGrpSpPr>
      <p:grpSpPr>
        <a:xfrm>
          <a:off x="0" y="0"/>
          <a:ext cx="0" cy="0"/>
          <a:chOff x="0" y="0"/>
          <a:chExt cx="0" cy="0"/>
        </a:xfrm>
      </p:grpSpPr>
      <p:sp>
        <p:nvSpPr>
          <p:cNvPr id="200" name="Google Shape;200;p55"/>
          <p:cNvSpPr txBox="1"/>
          <p:nvPr>
            <p:ph type="title"/>
          </p:nvPr>
        </p:nvSpPr>
        <p:spPr>
          <a:xfrm>
            <a:off x="1087676" y="1114856"/>
            <a:ext cx="3923455" cy="4083580"/>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1" name="Google Shape;201;p55"/>
          <p:cNvSpPr txBox="1"/>
          <p:nvPr>
            <p:ph idx="1" type="body"/>
          </p:nvPr>
        </p:nvSpPr>
        <p:spPr>
          <a:xfrm>
            <a:off x="5294612" y="1115290"/>
            <a:ext cx="5809713" cy="517121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sz="1600"/>
            </a:lvl1pPr>
            <a:lvl2pPr indent="-330200" lvl="1" marL="914400" algn="l">
              <a:lnSpc>
                <a:spcPct val="100000"/>
              </a:lnSpc>
              <a:spcBef>
                <a:spcPts val="0"/>
              </a:spcBef>
              <a:spcAft>
                <a:spcPts val="0"/>
              </a:spcAft>
              <a:buClr>
                <a:schemeClr val="dk1"/>
              </a:buClr>
              <a:buSzPts val="1600"/>
              <a:buChar char="-"/>
              <a:defRPr sz="1600"/>
            </a:lvl2pPr>
            <a:lvl3pPr indent="-330200" lvl="2" marL="1371600" algn="l">
              <a:lnSpc>
                <a:spcPct val="100000"/>
              </a:lnSpc>
              <a:spcBef>
                <a:spcPts val="0"/>
              </a:spcBef>
              <a:spcAft>
                <a:spcPts val="0"/>
              </a:spcAft>
              <a:buClr>
                <a:schemeClr val="dk1"/>
              </a:buClr>
              <a:buSzPts val="1600"/>
              <a:buChar char="-"/>
              <a:defRPr sz="1600"/>
            </a:lvl3pPr>
            <a:lvl4pPr indent="-330200" lvl="3" marL="1828800" algn="l">
              <a:lnSpc>
                <a:spcPct val="100000"/>
              </a:lnSpc>
              <a:spcBef>
                <a:spcPts val="0"/>
              </a:spcBef>
              <a:spcAft>
                <a:spcPts val="0"/>
              </a:spcAft>
              <a:buClr>
                <a:schemeClr val="dk1"/>
              </a:buClr>
              <a:buSzPts val="1600"/>
              <a:buChar char="-"/>
              <a:defRPr sz="1600"/>
            </a:lvl4pPr>
            <a:lvl5pPr indent="-330200" lvl="4" marL="2286000" algn="l">
              <a:lnSpc>
                <a:spcPct val="100000"/>
              </a:lnSpc>
              <a:spcBef>
                <a:spcPts val="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2" name="Google Shape;202;p55"/>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55"/>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4" name="Google Shape;204;p55"/>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05" name="Google Shape;205;p55"/>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5">
  <p:cSld name="Content 5">
    <p:spTree>
      <p:nvGrpSpPr>
        <p:cNvPr id="206" name="Shape 206"/>
        <p:cNvGrpSpPr/>
        <p:nvPr/>
      </p:nvGrpSpPr>
      <p:grpSpPr>
        <a:xfrm>
          <a:off x="0" y="0"/>
          <a:ext cx="0" cy="0"/>
          <a:chOff x="0" y="0"/>
          <a:chExt cx="0" cy="0"/>
        </a:xfrm>
      </p:grpSpPr>
      <p:sp>
        <p:nvSpPr>
          <p:cNvPr id="207" name="Google Shape;207;p56"/>
          <p:cNvSpPr txBox="1"/>
          <p:nvPr>
            <p:ph type="title"/>
          </p:nvPr>
        </p:nvSpPr>
        <p:spPr>
          <a:xfrm>
            <a:off x="1085733" y="1119386"/>
            <a:ext cx="3496147" cy="4940661"/>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8" name="Google Shape;208;p56"/>
          <p:cNvSpPr txBox="1"/>
          <p:nvPr>
            <p:ph idx="1" type="body"/>
          </p:nvPr>
        </p:nvSpPr>
        <p:spPr>
          <a:xfrm>
            <a:off x="4863418" y="1119386"/>
            <a:ext cx="6242849" cy="494066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sz="1600"/>
            </a:lvl1pPr>
            <a:lvl2pPr indent="-330200" lvl="1" marL="914400" algn="l">
              <a:lnSpc>
                <a:spcPct val="100000"/>
              </a:lnSpc>
              <a:spcBef>
                <a:spcPts val="0"/>
              </a:spcBef>
              <a:spcAft>
                <a:spcPts val="0"/>
              </a:spcAft>
              <a:buClr>
                <a:schemeClr val="dk1"/>
              </a:buClr>
              <a:buSzPts val="1600"/>
              <a:buChar char="-"/>
              <a:defRPr sz="1600"/>
            </a:lvl2pPr>
            <a:lvl3pPr indent="-330200" lvl="2" marL="1371600" algn="l">
              <a:lnSpc>
                <a:spcPct val="100000"/>
              </a:lnSpc>
              <a:spcBef>
                <a:spcPts val="0"/>
              </a:spcBef>
              <a:spcAft>
                <a:spcPts val="0"/>
              </a:spcAft>
              <a:buClr>
                <a:schemeClr val="dk1"/>
              </a:buClr>
              <a:buSzPts val="1600"/>
              <a:buChar char="-"/>
              <a:defRPr sz="1600"/>
            </a:lvl3pPr>
            <a:lvl4pPr indent="-330200" lvl="3" marL="1828800" algn="l">
              <a:lnSpc>
                <a:spcPct val="100000"/>
              </a:lnSpc>
              <a:spcBef>
                <a:spcPts val="0"/>
              </a:spcBef>
              <a:spcAft>
                <a:spcPts val="0"/>
              </a:spcAft>
              <a:buClr>
                <a:schemeClr val="dk1"/>
              </a:buClr>
              <a:buSzPts val="1600"/>
              <a:buChar char="-"/>
              <a:defRPr sz="1600"/>
            </a:lvl4pPr>
            <a:lvl5pPr indent="-330200" lvl="4" marL="2286000" algn="l">
              <a:lnSpc>
                <a:spcPct val="100000"/>
              </a:lnSpc>
              <a:spcBef>
                <a:spcPts val="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9" name="Google Shape;209;p56"/>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0" name="Google Shape;210;p56"/>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1" name="Google Shape;211;p56"/>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12" name="Google Shape;212;p56"/>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6">
  <p:cSld name="Content 6">
    <p:spTree>
      <p:nvGrpSpPr>
        <p:cNvPr id="213" name="Shape 213"/>
        <p:cNvGrpSpPr/>
        <p:nvPr/>
      </p:nvGrpSpPr>
      <p:grpSpPr>
        <a:xfrm>
          <a:off x="0" y="0"/>
          <a:ext cx="0" cy="0"/>
          <a:chOff x="0" y="0"/>
          <a:chExt cx="0" cy="0"/>
        </a:xfrm>
      </p:grpSpPr>
      <p:sp>
        <p:nvSpPr>
          <p:cNvPr id="214" name="Google Shape;214;p57"/>
          <p:cNvSpPr txBox="1"/>
          <p:nvPr>
            <p:ph type="title"/>
          </p:nvPr>
        </p:nvSpPr>
        <p:spPr>
          <a:xfrm>
            <a:off x="1083701" y="1114655"/>
            <a:ext cx="2771326" cy="3675552"/>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5" name="Google Shape;215;p57"/>
          <p:cNvSpPr txBox="1"/>
          <p:nvPr>
            <p:ph idx="1" type="body"/>
          </p:nvPr>
        </p:nvSpPr>
        <p:spPr>
          <a:xfrm>
            <a:off x="4134532" y="1129145"/>
            <a:ext cx="7794231" cy="5157355"/>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sz="1600"/>
            </a:lvl1pPr>
            <a:lvl2pPr indent="-330200" lvl="1" marL="914400" algn="l">
              <a:lnSpc>
                <a:spcPct val="100000"/>
              </a:lnSpc>
              <a:spcBef>
                <a:spcPts val="0"/>
              </a:spcBef>
              <a:spcAft>
                <a:spcPts val="0"/>
              </a:spcAft>
              <a:buClr>
                <a:schemeClr val="dk1"/>
              </a:buClr>
              <a:buSzPts val="1600"/>
              <a:buChar char="-"/>
              <a:defRPr sz="1600"/>
            </a:lvl2pPr>
            <a:lvl3pPr indent="-330200" lvl="2" marL="1371600" algn="l">
              <a:lnSpc>
                <a:spcPct val="100000"/>
              </a:lnSpc>
              <a:spcBef>
                <a:spcPts val="0"/>
              </a:spcBef>
              <a:spcAft>
                <a:spcPts val="0"/>
              </a:spcAft>
              <a:buClr>
                <a:schemeClr val="dk1"/>
              </a:buClr>
              <a:buSzPts val="1600"/>
              <a:buChar char="-"/>
              <a:defRPr sz="1600"/>
            </a:lvl3pPr>
            <a:lvl4pPr indent="-330200" lvl="3" marL="1828800" algn="l">
              <a:lnSpc>
                <a:spcPct val="100000"/>
              </a:lnSpc>
              <a:spcBef>
                <a:spcPts val="0"/>
              </a:spcBef>
              <a:spcAft>
                <a:spcPts val="0"/>
              </a:spcAft>
              <a:buClr>
                <a:schemeClr val="dk1"/>
              </a:buClr>
              <a:buSzPts val="1600"/>
              <a:buChar char="-"/>
              <a:defRPr sz="1600"/>
            </a:lvl4pPr>
            <a:lvl5pPr indent="-330200" lvl="4" marL="2286000" algn="l">
              <a:lnSpc>
                <a:spcPct val="100000"/>
              </a:lnSpc>
              <a:spcBef>
                <a:spcPts val="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6" name="Google Shape;216;p57"/>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7" name="Google Shape;217;p57"/>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8" name="Google Shape;218;p57"/>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19" name="Google Shape;219;p57"/>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6">
  <p:cSld name="Content with Picture 6">
    <p:spTree>
      <p:nvGrpSpPr>
        <p:cNvPr id="220" name="Shape 220"/>
        <p:cNvGrpSpPr/>
        <p:nvPr/>
      </p:nvGrpSpPr>
      <p:grpSpPr>
        <a:xfrm>
          <a:off x="0" y="0"/>
          <a:ext cx="0" cy="0"/>
          <a:chOff x="0" y="0"/>
          <a:chExt cx="0" cy="0"/>
        </a:xfrm>
      </p:grpSpPr>
      <p:sp>
        <p:nvSpPr>
          <p:cNvPr id="221" name="Google Shape;221;p58"/>
          <p:cNvSpPr txBox="1"/>
          <p:nvPr>
            <p:ph type="title"/>
          </p:nvPr>
        </p:nvSpPr>
        <p:spPr>
          <a:xfrm>
            <a:off x="1088066" y="1115736"/>
            <a:ext cx="4738583" cy="1288169"/>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2" name="Google Shape;222;p58"/>
          <p:cNvSpPr txBox="1"/>
          <p:nvPr>
            <p:ph idx="1" type="body"/>
          </p:nvPr>
        </p:nvSpPr>
        <p:spPr>
          <a:xfrm>
            <a:off x="1088192" y="2552124"/>
            <a:ext cx="4738450" cy="373437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23" name="Google Shape;223;p58"/>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24" name="Google Shape;224;p58"/>
          <p:cNvSpPr txBox="1"/>
          <p:nvPr>
            <p:ph idx="11" type="ftr"/>
          </p:nvPr>
        </p:nvSpPr>
        <p:spPr>
          <a:xfrm>
            <a:off x="1088066" y="6438900"/>
            <a:ext cx="3174065"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5" name="Google Shape;225;p58"/>
          <p:cNvSpPr txBox="1"/>
          <p:nvPr>
            <p:ph idx="10" type="dt"/>
          </p:nvPr>
        </p:nvSpPr>
        <p:spPr>
          <a:xfrm>
            <a:off x="4352338"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58"/>
          <p:cNvSpPr txBox="1"/>
          <p:nvPr>
            <p:ph idx="12" type="sldNum"/>
          </p:nvPr>
        </p:nvSpPr>
        <p:spPr>
          <a:xfrm>
            <a:off x="5225206"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27" name="Google Shape;227;p58"/>
          <p:cNvPicPr preferRelativeResize="0"/>
          <p:nvPr>
            <p:ph idx="2" type="pic"/>
          </p:nvPr>
        </p:nvPicPr>
        <p:blipFill/>
        <p:spPr>
          <a:xfrm>
            <a:off x="6096000" y="0"/>
            <a:ext cx="6096000" cy="6858000"/>
          </a:xfrm>
          <a:prstGeom prst="rect">
            <a:avLst/>
          </a:prstGeom>
          <a:blipFill rotWithShape="1">
            <a:blip r:embed="rId2">
              <a:alphaModFix amt="60000"/>
            </a:blip>
            <a:stretch>
              <a:fillRect b="0" l="0" r="0" t="0"/>
            </a:stretch>
          </a:blip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7">
  <p:cSld name="Content with Picture 7">
    <p:spTree>
      <p:nvGrpSpPr>
        <p:cNvPr id="228" name="Shape 228"/>
        <p:cNvGrpSpPr/>
        <p:nvPr/>
      </p:nvGrpSpPr>
      <p:grpSpPr>
        <a:xfrm>
          <a:off x="0" y="0"/>
          <a:ext cx="0" cy="0"/>
          <a:chOff x="0" y="0"/>
          <a:chExt cx="0" cy="0"/>
        </a:xfrm>
      </p:grpSpPr>
      <p:sp>
        <p:nvSpPr>
          <p:cNvPr id="229" name="Google Shape;229;p59"/>
          <p:cNvSpPr txBox="1"/>
          <p:nvPr>
            <p:ph type="title"/>
          </p:nvPr>
        </p:nvSpPr>
        <p:spPr>
          <a:xfrm>
            <a:off x="7311355" y="1111101"/>
            <a:ext cx="3813845" cy="1493861"/>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30" name="Google Shape;230;p59"/>
          <p:cNvPicPr preferRelativeResize="0"/>
          <p:nvPr>
            <p:ph idx="2" type="pic"/>
          </p:nvPr>
        </p:nvPicPr>
        <p:blipFill/>
        <p:spPr>
          <a:xfrm>
            <a:off x="12192" y="0"/>
            <a:ext cx="6999768" cy="6858000"/>
          </a:xfrm>
          <a:prstGeom prst="rect">
            <a:avLst/>
          </a:prstGeom>
          <a:blipFill rotWithShape="1">
            <a:blip r:embed="rId2">
              <a:alphaModFix amt="60000"/>
            </a:blip>
            <a:stretch>
              <a:fillRect b="0" l="0" r="0" t="0"/>
            </a:stretch>
          </a:blipFill>
          <a:ln>
            <a:noFill/>
          </a:ln>
        </p:spPr>
      </p:pic>
      <p:sp>
        <p:nvSpPr>
          <p:cNvPr id="231" name="Google Shape;231;p59"/>
          <p:cNvSpPr txBox="1"/>
          <p:nvPr>
            <p:ph idx="1" type="body"/>
          </p:nvPr>
        </p:nvSpPr>
        <p:spPr>
          <a:xfrm>
            <a:off x="7311355" y="2700671"/>
            <a:ext cx="3813846" cy="358583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32" name="Google Shape;232;p59"/>
          <p:cNvCxnSpPr/>
          <p:nvPr/>
        </p:nvCxnSpPr>
        <p:spPr>
          <a:xfrm rot="10800000">
            <a:off x="11375613"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33" name="Google Shape;233;p59"/>
          <p:cNvSpPr txBox="1"/>
          <p:nvPr>
            <p:ph idx="11" type="ftr"/>
          </p:nvPr>
        </p:nvSpPr>
        <p:spPr>
          <a:xfrm>
            <a:off x="7311355" y="6438900"/>
            <a:ext cx="224933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4" name="Google Shape;234;p59"/>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5" name="Google Shape;235;p59"/>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5">
  <p:cSld name="Content with Picture 5">
    <p:spTree>
      <p:nvGrpSpPr>
        <p:cNvPr id="34" name="Shape 34"/>
        <p:cNvGrpSpPr/>
        <p:nvPr/>
      </p:nvGrpSpPr>
      <p:grpSpPr>
        <a:xfrm>
          <a:off x="0" y="0"/>
          <a:ext cx="0" cy="0"/>
          <a:chOff x="0" y="0"/>
          <a:chExt cx="0" cy="0"/>
        </a:xfrm>
      </p:grpSpPr>
      <p:sp>
        <p:nvSpPr>
          <p:cNvPr id="35" name="Google Shape;35;p33"/>
          <p:cNvSpPr txBox="1"/>
          <p:nvPr>
            <p:ph type="title"/>
          </p:nvPr>
        </p:nvSpPr>
        <p:spPr>
          <a:xfrm>
            <a:off x="6386751" y="1115736"/>
            <a:ext cx="4738450" cy="1283986"/>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36" name="Google Shape;36;p33"/>
          <p:cNvPicPr preferRelativeResize="0"/>
          <p:nvPr>
            <p:ph idx="2" type="pic"/>
          </p:nvPr>
        </p:nvPicPr>
        <p:blipFill/>
        <p:spPr>
          <a:xfrm>
            <a:off x="0" y="0"/>
            <a:ext cx="6096000" cy="6858000"/>
          </a:xfrm>
          <a:prstGeom prst="rect">
            <a:avLst/>
          </a:prstGeom>
          <a:blipFill rotWithShape="1">
            <a:blip r:embed="rId2">
              <a:alphaModFix amt="60000"/>
            </a:blip>
            <a:stretch>
              <a:fillRect b="0" l="0" r="0" t="0"/>
            </a:stretch>
          </a:blipFill>
          <a:ln>
            <a:noFill/>
          </a:ln>
        </p:spPr>
      </p:pic>
      <p:sp>
        <p:nvSpPr>
          <p:cNvPr id="37" name="Google Shape;37;p33"/>
          <p:cNvSpPr txBox="1"/>
          <p:nvPr>
            <p:ph idx="1" type="body"/>
          </p:nvPr>
        </p:nvSpPr>
        <p:spPr>
          <a:xfrm>
            <a:off x="6386751" y="2552124"/>
            <a:ext cx="4738450" cy="373437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sz="1600"/>
            </a:lvl1pPr>
            <a:lvl2pPr indent="-330200" lvl="1" marL="914400" algn="l">
              <a:lnSpc>
                <a:spcPct val="100000"/>
              </a:lnSpc>
              <a:spcBef>
                <a:spcPts val="0"/>
              </a:spcBef>
              <a:spcAft>
                <a:spcPts val="0"/>
              </a:spcAft>
              <a:buClr>
                <a:schemeClr val="dk1"/>
              </a:buClr>
              <a:buSzPts val="1600"/>
              <a:buChar char="-"/>
              <a:defRPr sz="1600"/>
            </a:lvl2pPr>
            <a:lvl3pPr indent="-330200" lvl="2" marL="1371600" algn="l">
              <a:lnSpc>
                <a:spcPct val="100000"/>
              </a:lnSpc>
              <a:spcBef>
                <a:spcPts val="0"/>
              </a:spcBef>
              <a:spcAft>
                <a:spcPts val="0"/>
              </a:spcAft>
              <a:buClr>
                <a:schemeClr val="dk1"/>
              </a:buClr>
              <a:buSzPts val="1600"/>
              <a:buChar char="-"/>
              <a:defRPr sz="1600"/>
            </a:lvl3pPr>
            <a:lvl4pPr indent="-330200" lvl="3" marL="1828800" algn="l">
              <a:lnSpc>
                <a:spcPct val="100000"/>
              </a:lnSpc>
              <a:spcBef>
                <a:spcPts val="0"/>
              </a:spcBef>
              <a:spcAft>
                <a:spcPts val="0"/>
              </a:spcAft>
              <a:buClr>
                <a:schemeClr val="dk1"/>
              </a:buClr>
              <a:buSzPts val="1600"/>
              <a:buChar char="-"/>
              <a:defRPr sz="1600"/>
            </a:lvl4pPr>
            <a:lvl5pPr indent="-330200" lvl="4" marL="2286000" algn="l">
              <a:lnSpc>
                <a:spcPct val="100000"/>
              </a:lnSpc>
              <a:spcBef>
                <a:spcPts val="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38" name="Google Shape;38;p33"/>
          <p:cNvCxnSpPr/>
          <p:nvPr/>
        </p:nvCxnSpPr>
        <p:spPr>
          <a:xfrm rot="10800000">
            <a:off x="11375613"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39" name="Google Shape;39;p33"/>
          <p:cNvSpPr txBox="1"/>
          <p:nvPr>
            <p:ph idx="11" type="ftr"/>
          </p:nvPr>
        </p:nvSpPr>
        <p:spPr>
          <a:xfrm>
            <a:off x="6386752" y="6438900"/>
            <a:ext cx="3173938"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33"/>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33"/>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8">
  <p:cSld name="Content with Picture 8">
    <p:spTree>
      <p:nvGrpSpPr>
        <p:cNvPr id="236" name="Shape 236"/>
        <p:cNvGrpSpPr/>
        <p:nvPr/>
      </p:nvGrpSpPr>
      <p:grpSpPr>
        <a:xfrm>
          <a:off x="0" y="0"/>
          <a:ext cx="0" cy="0"/>
          <a:chOff x="0" y="0"/>
          <a:chExt cx="0" cy="0"/>
        </a:xfrm>
      </p:grpSpPr>
      <p:sp>
        <p:nvSpPr>
          <p:cNvPr id="237" name="Google Shape;237;p60"/>
          <p:cNvSpPr txBox="1"/>
          <p:nvPr>
            <p:ph type="title"/>
          </p:nvPr>
        </p:nvSpPr>
        <p:spPr>
          <a:xfrm>
            <a:off x="1098396" y="1111101"/>
            <a:ext cx="3813845" cy="1493863"/>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8" name="Google Shape;238;p60"/>
          <p:cNvSpPr txBox="1"/>
          <p:nvPr>
            <p:ph idx="1" type="body"/>
          </p:nvPr>
        </p:nvSpPr>
        <p:spPr>
          <a:xfrm>
            <a:off x="1098397" y="2700671"/>
            <a:ext cx="3813846" cy="358583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39" name="Google Shape;239;p60"/>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40" name="Google Shape;240;p60"/>
          <p:cNvSpPr txBox="1"/>
          <p:nvPr>
            <p:ph idx="11" type="ftr"/>
          </p:nvPr>
        </p:nvSpPr>
        <p:spPr>
          <a:xfrm>
            <a:off x="1098395" y="6438900"/>
            <a:ext cx="2249335"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1" name="Google Shape;241;p60"/>
          <p:cNvSpPr txBox="1"/>
          <p:nvPr>
            <p:ph idx="10" type="dt"/>
          </p:nvPr>
        </p:nvSpPr>
        <p:spPr>
          <a:xfrm>
            <a:off x="3437937"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2" name="Google Shape;242;p60"/>
          <p:cNvSpPr txBox="1"/>
          <p:nvPr>
            <p:ph idx="12" type="sldNum"/>
          </p:nvPr>
        </p:nvSpPr>
        <p:spPr>
          <a:xfrm>
            <a:off x="4310805"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43" name="Google Shape;243;p60"/>
          <p:cNvPicPr preferRelativeResize="0"/>
          <p:nvPr>
            <p:ph idx="2" type="pic"/>
          </p:nvPr>
        </p:nvPicPr>
        <p:blipFill/>
        <p:spPr>
          <a:xfrm>
            <a:off x="5192232" y="0"/>
            <a:ext cx="6999768" cy="6858000"/>
          </a:xfrm>
          <a:prstGeom prst="rect">
            <a:avLst/>
          </a:prstGeom>
          <a:blipFill rotWithShape="1">
            <a:blip r:embed="rId2">
              <a:alphaModFix amt="60000"/>
            </a:blip>
            <a:stretch>
              <a:fillRect b="0" l="0" r="0" t="0"/>
            </a:stretch>
          </a:blip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9">
  <p:cSld name="Content with Picture 9">
    <p:spTree>
      <p:nvGrpSpPr>
        <p:cNvPr id="244" name="Shape 244"/>
        <p:cNvGrpSpPr/>
        <p:nvPr/>
      </p:nvGrpSpPr>
      <p:grpSpPr>
        <a:xfrm>
          <a:off x="0" y="0"/>
          <a:ext cx="0" cy="0"/>
          <a:chOff x="0" y="0"/>
          <a:chExt cx="0" cy="0"/>
        </a:xfrm>
      </p:grpSpPr>
      <p:sp>
        <p:nvSpPr>
          <p:cNvPr id="245" name="Google Shape;245;p61"/>
          <p:cNvSpPr txBox="1"/>
          <p:nvPr>
            <p:ph type="title"/>
          </p:nvPr>
        </p:nvSpPr>
        <p:spPr>
          <a:xfrm flipH="1">
            <a:off x="7894207" y="1112431"/>
            <a:ext cx="3230993" cy="1858941"/>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46" name="Google Shape;246;p61"/>
          <p:cNvPicPr preferRelativeResize="0"/>
          <p:nvPr>
            <p:ph idx="2" type="pic"/>
          </p:nvPr>
        </p:nvPicPr>
        <p:blipFill/>
        <p:spPr>
          <a:xfrm>
            <a:off x="12192" y="0"/>
            <a:ext cx="7481777" cy="6858000"/>
          </a:xfrm>
          <a:prstGeom prst="rect">
            <a:avLst/>
          </a:prstGeom>
          <a:blipFill rotWithShape="1">
            <a:blip r:embed="rId2">
              <a:alphaModFix amt="60000"/>
            </a:blip>
            <a:stretch>
              <a:fillRect b="0" l="0" r="0" t="0"/>
            </a:stretch>
          </a:blipFill>
          <a:ln>
            <a:noFill/>
          </a:ln>
        </p:spPr>
      </p:pic>
      <p:sp>
        <p:nvSpPr>
          <p:cNvPr id="247" name="Google Shape;247;p61"/>
          <p:cNvSpPr txBox="1"/>
          <p:nvPr>
            <p:ph idx="1" type="body"/>
          </p:nvPr>
        </p:nvSpPr>
        <p:spPr>
          <a:xfrm>
            <a:off x="7901280" y="3133255"/>
            <a:ext cx="3223920" cy="265625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228600" lvl="1" marL="914400" algn="l">
              <a:lnSpc>
                <a:spcPct val="100000"/>
              </a:lnSpc>
              <a:spcBef>
                <a:spcPts val="0"/>
              </a:spcBef>
              <a:spcAft>
                <a:spcPts val="0"/>
              </a:spcAft>
              <a:buClr>
                <a:schemeClr val="dk1"/>
              </a:buClr>
              <a:buSzPts val="1600"/>
              <a:buNone/>
              <a:defRPr/>
            </a:lvl2pPr>
            <a:lvl3pPr indent="-228600" lvl="2" marL="1371600" algn="l">
              <a:lnSpc>
                <a:spcPct val="100000"/>
              </a:lnSpc>
              <a:spcBef>
                <a:spcPts val="0"/>
              </a:spcBef>
              <a:spcAft>
                <a:spcPts val="0"/>
              </a:spcAft>
              <a:buClr>
                <a:schemeClr val="dk1"/>
              </a:buClr>
              <a:buSzPts val="1600"/>
              <a:buNone/>
              <a:defRPr/>
            </a:lvl3pPr>
            <a:lvl4pPr indent="-228600" lvl="3" marL="1828800" algn="l">
              <a:lnSpc>
                <a:spcPct val="100000"/>
              </a:lnSpc>
              <a:spcBef>
                <a:spcPts val="0"/>
              </a:spcBef>
              <a:spcAft>
                <a:spcPts val="0"/>
              </a:spcAft>
              <a:buClr>
                <a:schemeClr val="dk1"/>
              </a:buClr>
              <a:buSzPts val="1600"/>
              <a:buNone/>
              <a:defRPr/>
            </a:lvl4pPr>
            <a:lvl5pPr indent="-228600" lvl="4" marL="2286000" algn="l">
              <a:lnSpc>
                <a:spcPct val="100000"/>
              </a:lnSpc>
              <a:spcBef>
                <a:spcPts val="0"/>
              </a:spcBef>
              <a:spcAft>
                <a:spcPts val="0"/>
              </a:spcAft>
              <a:buClr>
                <a:schemeClr val="dk1"/>
              </a:buClr>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48" name="Google Shape;248;p61"/>
          <p:cNvCxnSpPr/>
          <p:nvPr/>
        </p:nvCxnSpPr>
        <p:spPr>
          <a:xfrm rot="10800000">
            <a:off x="11375613"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49" name="Google Shape;249;p61"/>
          <p:cNvSpPr txBox="1"/>
          <p:nvPr>
            <p:ph idx="11" type="ftr"/>
          </p:nvPr>
        </p:nvSpPr>
        <p:spPr>
          <a:xfrm>
            <a:off x="7894207" y="6438900"/>
            <a:ext cx="1666482"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0" name="Google Shape;250;p61"/>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1" name="Google Shape;251;p61"/>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10">
  <p:cSld name="Content with Picture 10">
    <p:spTree>
      <p:nvGrpSpPr>
        <p:cNvPr id="252" name="Shape 252"/>
        <p:cNvGrpSpPr/>
        <p:nvPr/>
      </p:nvGrpSpPr>
      <p:grpSpPr>
        <a:xfrm>
          <a:off x="0" y="0"/>
          <a:ext cx="0" cy="0"/>
          <a:chOff x="0" y="0"/>
          <a:chExt cx="0" cy="0"/>
        </a:xfrm>
      </p:grpSpPr>
      <p:sp>
        <p:nvSpPr>
          <p:cNvPr id="253" name="Google Shape;253;p62"/>
          <p:cNvSpPr txBox="1"/>
          <p:nvPr>
            <p:ph type="title"/>
          </p:nvPr>
        </p:nvSpPr>
        <p:spPr>
          <a:xfrm>
            <a:off x="1091746" y="1112431"/>
            <a:ext cx="3230992" cy="1858941"/>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4" name="Google Shape;254;p62"/>
          <p:cNvSpPr txBox="1"/>
          <p:nvPr>
            <p:ph idx="1" type="body"/>
          </p:nvPr>
        </p:nvSpPr>
        <p:spPr>
          <a:xfrm>
            <a:off x="1092741" y="3133255"/>
            <a:ext cx="3223920" cy="265625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228600" lvl="1" marL="914400" algn="l">
              <a:lnSpc>
                <a:spcPct val="100000"/>
              </a:lnSpc>
              <a:spcBef>
                <a:spcPts val="0"/>
              </a:spcBef>
              <a:spcAft>
                <a:spcPts val="0"/>
              </a:spcAft>
              <a:buClr>
                <a:schemeClr val="dk1"/>
              </a:buClr>
              <a:buSzPts val="1600"/>
              <a:buNone/>
              <a:defRPr/>
            </a:lvl2pPr>
            <a:lvl3pPr indent="-228600" lvl="2" marL="1371600" algn="l">
              <a:lnSpc>
                <a:spcPct val="100000"/>
              </a:lnSpc>
              <a:spcBef>
                <a:spcPts val="0"/>
              </a:spcBef>
              <a:spcAft>
                <a:spcPts val="0"/>
              </a:spcAft>
              <a:buClr>
                <a:schemeClr val="dk1"/>
              </a:buClr>
              <a:buSzPts val="1600"/>
              <a:buNone/>
              <a:defRPr/>
            </a:lvl3pPr>
            <a:lvl4pPr indent="-228600" lvl="3" marL="1828800" algn="l">
              <a:lnSpc>
                <a:spcPct val="100000"/>
              </a:lnSpc>
              <a:spcBef>
                <a:spcPts val="0"/>
              </a:spcBef>
              <a:spcAft>
                <a:spcPts val="0"/>
              </a:spcAft>
              <a:buClr>
                <a:schemeClr val="dk1"/>
              </a:buClr>
              <a:buSzPts val="1600"/>
              <a:buNone/>
              <a:defRPr/>
            </a:lvl4pPr>
            <a:lvl5pPr indent="-228600" lvl="4" marL="2286000" algn="l">
              <a:lnSpc>
                <a:spcPct val="100000"/>
              </a:lnSpc>
              <a:spcBef>
                <a:spcPts val="0"/>
              </a:spcBef>
              <a:spcAft>
                <a:spcPts val="0"/>
              </a:spcAft>
              <a:buClr>
                <a:schemeClr val="dk1"/>
              </a:buClr>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55" name="Google Shape;255;p62"/>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56" name="Google Shape;256;p62"/>
          <p:cNvSpPr txBox="1"/>
          <p:nvPr>
            <p:ph idx="11" type="ftr"/>
          </p:nvPr>
        </p:nvSpPr>
        <p:spPr>
          <a:xfrm>
            <a:off x="1091746" y="6438900"/>
            <a:ext cx="1656002"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7" name="Google Shape;257;p62"/>
          <p:cNvSpPr txBox="1"/>
          <p:nvPr>
            <p:ph idx="10" type="dt"/>
          </p:nvPr>
        </p:nvSpPr>
        <p:spPr>
          <a:xfrm>
            <a:off x="2837954"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8" name="Google Shape;258;p62"/>
          <p:cNvSpPr txBox="1"/>
          <p:nvPr>
            <p:ph idx="12" type="sldNum"/>
          </p:nvPr>
        </p:nvSpPr>
        <p:spPr>
          <a:xfrm>
            <a:off x="3710822"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59" name="Google Shape;259;p62"/>
          <p:cNvPicPr preferRelativeResize="0"/>
          <p:nvPr>
            <p:ph idx="2" type="pic"/>
          </p:nvPr>
        </p:nvPicPr>
        <p:blipFill/>
        <p:spPr>
          <a:xfrm>
            <a:off x="4710223" y="0"/>
            <a:ext cx="7481777" cy="6858000"/>
          </a:xfrm>
          <a:prstGeom prst="rect">
            <a:avLst/>
          </a:prstGeom>
          <a:blipFill rotWithShape="1">
            <a:blip r:embed="rId2">
              <a:alphaModFix amt="60000"/>
            </a:blip>
            <a:stretch>
              <a:fillRect b="0" l="0" r="0" t="0"/>
            </a:stretch>
          </a:blip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11">
  <p:cSld name="Content with Picture 11">
    <p:spTree>
      <p:nvGrpSpPr>
        <p:cNvPr id="260" name="Shape 260"/>
        <p:cNvGrpSpPr/>
        <p:nvPr/>
      </p:nvGrpSpPr>
      <p:grpSpPr>
        <a:xfrm>
          <a:off x="0" y="0"/>
          <a:ext cx="0" cy="0"/>
          <a:chOff x="0" y="0"/>
          <a:chExt cx="0" cy="0"/>
        </a:xfrm>
      </p:grpSpPr>
      <p:sp>
        <p:nvSpPr>
          <p:cNvPr id="261" name="Google Shape;261;p63"/>
          <p:cNvSpPr txBox="1"/>
          <p:nvPr>
            <p:ph type="title"/>
          </p:nvPr>
        </p:nvSpPr>
        <p:spPr>
          <a:xfrm>
            <a:off x="1103132" y="4454843"/>
            <a:ext cx="2734129" cy="1988825"/>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62" name="Google Shape;262;p63"/>
          <p:cNvPicPr preferRelativeResize="0"/>
          <p:nvPr>
            <p:ph idx="2" type="pic"/>
          </p:nvPr>
        </p:nvPicPr>
        <p:blipFill/>
        <p:spPr>
          <a:xfrm>
            <a:off x="0" y="6911"/>
            <a:ext cx="12192000" cy="4136455"/>
          </a:xfrm>
          <a:prstGeom prst="rect">
            <a:avLst/>
          </a:prstGeom>
          <a:blipFill rotWithShape="1">
            <a:blip r:embed="rId2">
              <a:alphaModFix amt="60000"/>
            </a:blip>
            <a:stretch>
              <a:fillRect b="0" l="0" r="0" t="0"/>
            </a:stretch>
          </a:blipFill>
          <a:ln>
            <a:noFill/>
          </a:ln>
        </p:spPr>
      </p:pic>
      <p:sp>
        <p:nvSpPr>
          <p:cNvPr id="263" name="Google Shape;263;p63"/>
          <p:cNvSpPr txBox="1"/>
          <p:nvPr>
            <p:ph idx="1" type="body"/>
          </p:nvPr>
        </p:nvSpPr>
        <p:spPr>
          <a:xfrm>
            <a:off x="4136199" y="4454843"/>
            <a:ext cx="7579766" cy="1988825"/>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228600" lvl="1" marL="914400" algn="l">
              <a:lnSpc>
                <a:spcPct val="100000"/>
              </a:lnSpc>
              <a:spcBef>
                <a:spcPts val="0"/>
              </a:spcBef>
              <a:spcAft>
                <a:spcPts val="0"/>
              </a:spcAft>
              <a:buClr>
                <a:schemeClr val="dk1"/>
              </a:buClr>
              <a:buSzPts val="1600"/>
              <a:buNone/>
              <a:defRPr/>
            </a:lvl2pPr>
            <a:lvl3pPr indent="-228600" lvl="2" marL="1371600" algn="l">
              <a:lnSpc>
                <a:spcPct val="100000"/>
              </a:lnSpc>
              <a:spcBef>
                <a:spcPts val="0"/>
              </a:spcBef>
              <a:spcAft>
                <a:spcPts val="0"/>
              </a:spcAft>
              <a:buClr>
                <a:schemeClr val="dk1"/>
              </a:buClr>
              <a:buSzPts val="1600"/>
              <a:buNone/>
              <a:defRPr/>
            </a:lvl3pPr>
            <a:lvl4pPr indent="-228600" lvl="3" marL="1828800" algn="l">
              <a:lnSpc>
                <a:spcPct val="100000"/>
              </a:lnSpc>
              <a:spcBef>
                <a:spcPts val="0"/>
              </a:spcBef>
              <a:spcAft>
                <a:spcPts val="0"/>
              </a:spcAft>
              <a:buClr>
                <a:schemeClr val="dk1"/>
              </a:buClr>
              <a:buSzPts val="1600"/>
              <a:buNone/>
              <a:defRPr/>
            </a:lvl4pPr>
            <a:lvl5pPr indent="-228600" lvl="4" marL="2286000" algn="l">
              <a:lnSpc>
                <a:spcPct val="100000"/>
              </a:lnSpc>
              <a:spcBef>
                <a:spcPts val="0"/>
              </a:spcBef>
              <a:spcAft>
                <a:spcPts val="0"/>
              </a:spcAft>
              <a:buClr>
                <a:schemeClr val="dk1"/>
              </a:buClr>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64" name="Google Shape;264;p63"/>
          <p:cNvCxnSpPr/>
          <p:nvPr/>
        </p:nvCxnSpPr>
        <p:spPr>
          <a:xfrm>
            <a:off x="0" y="4569435"/>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65" name="Google Shape;265;p63"/>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6" name="Google Shape;266;p63"/>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7" name="Google Shape;267;p63"/>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12">
  <p:cSld name="Content with Picture 12">
    <p:spTree>
      <p:nvGrpSpPr>
        <p:cNvPr id="268" name="Shape 268"/>
        <p:cNvGrpSpPr/>
        <p:nvPr/>
      </p:nvGrpSpPr>
      <p:grpSpPr>
        <a:xfrm>
          <a:off x="0" y="0"/>
          <a:ext cx="0" cy="0"/>
          <a:chOff x="0" y="0"/>
          <a:chExt cx="0" cy="0"/>
        </a:xfrm>
      </p:grpSpPr>
      <p:sp>
        <p:nvSpPr>
          <p:cNvPr id="269" name="Google Shape;269;p64"/>
          <p:cNvSpPr txBox="1"/>
          <p:nvPr>
            <p:ph type="title"/>
          </p:nvPr>
        </p:nvSpPr>
        <p:spPr>
          <a:xfrm>
            <a:off x="1115324" y="3987802"/>
            <a:ext cx="3044954" cy="2309785"/>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70" name="Google Shape;270;p64"/>
          <p:cNvPicPr preferRelativeResize="0"/>
          <p:nvPr>
            <p:ph idx="2" type="pic"/>
          </p:nvPr>
        </p:nvPicPr>
        <p:blipFill/>
        <p:spPr>
          <a:xfrm>
            <a:off x="-1" y="0"/>
            <a:ext cx="12192000" cy="3443331"/>
          </a:xfrm>
          <a:prstGeom prst="rect">
            <a:avLst/>
          </a:prstGeom>
          <a:blipFill rotWithShape="1">
            <a:blip r:embed="rId2">
              <a:alphaModFix amt="60000"/>
            </a:blip>
            <a:stretch>
              <a:fillRect b="0" l="0" r="0" t="0"/>
            </a:stretch>
          </a:blipFill>
          <a:ln>
            <a:noFill/>
          </a:ln>
        </p:spPr>
      </p:pic>
      <p:sp>
        <p:nvSpPr>
          <p:cNvPr id="271" name="Google Shape;271;p64"/>
          <p:cNvSpPr txBox="1"/>
          <p:nvPr>
            <p:ph idx="1" type="body"/>
          </p:nvPr>
        </p:nvSpPr>
        <p:spPr>
          <a:xfrm>
            <a:off x="4255935" y="3987802"/>
            <a:ext cx="7460029" cy="2309785"/>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228600" lvl="1" marL="914400" algn="l">
              <a:lnSpc>
                <a:spcPct val="100000"/>
              </a:lnSpc>
              <a:spcBef>
                <a:spcPts val="0"/>
              </a:spcBef>
              <a:spcAft>
                <a:spcPts val="0"/>
              </a:spcAft>
              <a:buClr>
                <a:schemeClr val="dk1"/>
              </a:buClr>
              <a:buSzPts val="1600"/>
              <a:buNone/>
              <a:defRPr/>
            </a:lvl2pPr>
            <a:lvl3pPr indent="-228600" lvl="2" marL="1371600" algn="l">
              <a:lnSpc>
                <a:spcPct val="100000"/>
              </a:lnSpc>
              <a:spcBef>
                <a:spcPts val="0"/>
              </a:spcBef>
              <a:spcAft>
                <a:spcPts val="0"/>
              </a:spcAft>
              <a:buClr>
                <a:schemeClr val="dk1"/>
              </a:buClr>
              <a:buSzPts val="1600"/>
              <a:buNone/>
              <a:defRPr/>
            </a:lvl3pPr>
            <a:lvl4pPr indent="-228600" lvl="3" marL="1828800" algn="l">
              <a:lnSpc>
                <a:spcPct val="100000"/>
              </a:lnSpc>
              <a:spcBef>
                <a:spcPts val="0"/>
              </a:spcBef>
              <a:spcAft>
                <a:spcPts val="0"/>
              </a:spcAft>
              <a:buClr>
                <a:schemeClr val="dk1"/>
              </a:buClr>
              <a:buSzPts val="1600"/>
              <a:buNone/>
              <a:defRPr/>
            </a:lvl4pPr>
            <a:lvl5pPr indent="-228600" lvl="4" marL="2286000" algn="l">
              <a:lnSpc>
                <a:spcPct val="100000"/>
              </a:lnSpc>
              <a:spcBef>
                <a:spcPts val="0"/>
              </a:spcBef>
              <a:spcAft>
                <a:spcPts val="0"/>
              </a:spcAft>
              <a:buClr>
                <a:schemeClr val="dk1"/>
              </a:buClr>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72" name="Google Shape;272;p64"/>
          <p:cNvCxnSpPr/>
          <p:nvPr/>
        </p:nvCxnSpPr>
        <p:spPr>
          <a:xfrm>
            <a:off x="0" y="4115092"/>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73" name="Google Shape;273;p64"/>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4" name="Google Shape;274;p64"/>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5" name="Google Shape;275;p64"/>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13">
  <p:cSld name="Content with Picture 13">
    <p:spTree>
      <p:nvGrpSpPr>
        <p:cNvPr id="276" name="Shape 276"/>
        <p:cNvGrpSpPr/>
        <p:nvPr/>
      </p:nvGrpSpPr>
      <p:grpSpPr>
        <a:xfrm>
          <a:off x="0" y="0"/>
          <a:ext cx="0" cy="0"/>
          <a:chOff x="0" y="0"/>
          <a:chExt cx="0" cy="0"/>
        </a:xfrm>
      </p:grpSpPr>
      <p:sp>
        <p:nvSpPr>
          <p:cNvPr id="277" name="Google Shape;277;p65"/>
          <p:cNvSpPr txBox="1"/>
          <p:nvPr>
            <p:ph type="title"/>
          </p:nvPr>
        </p:nvSpPr>
        <p:spPr>
          <a:xfrm>
            <a:off x="1088305" y="1111141"/>
            <a:ext cx="3021873" cy="1926781"/>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8" name="Google Shape;278;p65"/>
          <p:cNvSpPr txBox="1"/>
          <p:nvPr>
            <p:ph idx="1" type="body"/>
          </p:nvPr>
        </p:nvSpPr>
        <p:spPr>
          <a:xfrm>
            <a:off x="4394288" y="1033272"/>
            <a:ext cx="7188111" cy="239572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228600" lvl="1" marL="914400" algn="l">
              <a:lnSpc>
                <a:spcPct val="100000"/>
              </a:lnSpc>
              <a:spcBef>
                <a:spcPts val="0"/>
              </a:spcBef>
              <a:spcAft>
                <a:spcPts val="0"/>
              </a:spcAft>
              <a:buClr>
                <a:schemeClr val="dk1"/>
              </a:buClr>
              <a:buSzPts val="1600"/>
              <a:buNone/>
              <a:defRPr/>
            </a:lvl2pPr>
            <a:lvl3pPr indent="-228600" lvl="2" marL="1371600" algn="l">
              <a:lnSpc>
                <a:spcPct val="100000"/>
              </a:lnSpc>
              <a:spcBef>
                <a:spcPts val="0"/>
              </a:spcBef>
              <a:spcAft>
                <a:spcPts val="0"/>
              </a:spcAft>
              <a:buClr>
                <a:schemeClr val="dk1"/>
              </a:buClr>
              <a:buSzPts val="1600"/>
              <a:buNone/>
              <a:defRPr/>
            </a:lvl3pPr>
            <a:lvl4pPr indent="-228600" lvl="3" marL="1828800" algn="l">
              <a:lnSpc>
                <a:spcPct val="100000"/>
              </a:lnSpc>
              <a:spcBef>
                <a:spcPts val="0"/>
              </a:spcBef>
              <a:spcAft>
                <a:spcPts val="0"/>
              </a:spcAft>
              <a:buClr>
                <a:schemeClr val="dk1"/>
              </a:buClr>
              <a:buSzPts val="1600"/>
              <a:buNone/>
              <a:defRPr/>
            </a:lvl4pPr>
            <a:lvl5pPr indent="-228600" lvl="4" marL="2286000" algn="l">
              <a:lnSpc>
                <a:spcPct val="100000"/>
              </a:lnSpc>
              <a:spcBef>
                <a:spcPts val="0"/>
              </a:spcBef>
              <a:spcAft>
                <a:spcPts val="0"/>
              </a:spcAft>
              <a:buClr>
                <a:schemeClr val="dk1"/>
              </a:buClr>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79" name="Google Shape;279;p65"/>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80" name="Google Shape;280;p65"/>
          <p:cNvSpPr txBox="1"/>
          <p:nvPr>
            <p:ph idx="11" type="ftr"/>
          </p:nvPr>
        </p:nvSpPr>
        <p:spPr>
          <a:xfrm>
            <a:off x="1088136" y="349893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1" name="Google Shape;281;p65"/>
          <p:cNvSpPr txBox="1"/>
          <p:nvPr>
            <p:ph idx="10" type="dt"/>
          </p:nvPr>
        </p:nvSpPr>
        <p:spPr>
          <a:xfrm>
            <a:off x="9650896" y="349893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2" name="Google Shape;282;p65"/>
          <p:cNvSpPr txBox="1"/>
          <p:nvPr>
            <p:ph idx="12" type="sldNum"/>
          </p:nvPr>
        </p:nvSpPr>
        <p:spPr>
          <a:xfrm>
            <a:off x="10523764" y="349893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83" name="Google Shape;283;p65"/>
          <p:cNvPicPr preferRelativeResize="0"/>
          <p:nvPr>
            <p:ph idx="2" type="pic"/>
          </p:nvPr>
        </p:nvPicPr>
        <p:blipFill/>
        <p:spPr>
          <a:xfrm>
            <a:off x="-1" y="3914863"/>
            <a:ext cx="12192000" cy="2943138"/>
          </a:xfrm>
          <a:prstGeom prst="rect">
            <a:avLst/>
          </a:prstGeom>
          <a:blipFill rotWithShape="1">
            <a:blip r:embed="rId2">
              <a:alphaModFix amt="60000"/>
            </a:blip>
            <a:stretch>
              <a:fillRect b="0" l="0" r="0" t="0"/>
            </a:stretch>
          </a:blip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14">
  <p:cSld name="Content with Picture 14">
    <p:spTree>
      <p:nvGrpSpPr>
        <p:cNvPr id="284" name="Shape 284"/>
        <p:cNvGrpSpPr/>
        <p:nvPr/>
      </p:nvGrpSpPr>
      <p:grpSpPr>
        <a:xfrm>
          <a:off x="0" y="0"/>
          <a:ext cx="0" cy="0"/>
          <a:chOff x="0" y="0"/>
          <a:chExt cx="0" cy="0"/>
        </a:xfrm>
      </p:grpSpPr>
      <p:sp>
        <p:nvSpPr>
          <p:cNvPr id="285" name="Google Shape;285;p66"/>
          <p:cNvSpPr txBox="1"/>
          <p:nvPr>
            <p:ph type="title"/>
          </p:nvPr>
        </p:nvSpPr>
        <p:spPr>
          <a:xfrm>
            <a:off x="1090940" y="1120990"/>
            <a:ext cx="10477320" cy="969264"/>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6" name="Google Shape;286;p66"/>
          <p:cNvSpPr txBox="1"/>
          <p:nvPr>
            <p:ph idx="1" type="body"/>
          </p:nvPr>
        </p:nvSpPr>
        <p:spPr>
          <a:xfrm>
            <a:off x="1090940" y="2286008"/>
            <a:ext cx="4876515" cy="403396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87" name="Google Shape;287;p66"/>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88" name="Google Shape;288;p66"/>
          <p:cNvSpPr txBox="1"/>
          <p:nvPr>
            <p:ph idx="11" type="ftr"/>
          </p:nvPr>
        </p:nvSpPr>
        <p:spPr>
          <a:xfrm>
            <a:off x="1090941" y="6438900"/>
            <a:ext cx="33120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9" name="Google Shape;289;p66"/>
          <p:cNvSpPr txBox="1"/>
          <p:nvPr>
            <p:ph idx="10" type="dt"/>
          </p:nvPr>
        </p:nvSpPr>
        <p:spPr>
          <a:xfrm>
            <a:off x="4493151"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0" name="Google Shape;290;p66"/>
          <p:cNvSpPr txBox="1"/>
          <p:nvPr>
            <p:ph idx="12" type="sldNum"/>
          </p:nvPr>
        </p:nvSpPr>
        <p:spPr>
          <a:xfrm>
            <a:off x="5366019"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91" name="Google Shape;291;p66"/>
          <p:cNvPicPr preferRelativeResize="0"/>
          <p:nvPr>
            <p:ph idx="2" type="pic"/>
          </p:nvPr>
        </p:nvPicPr>
        <p:blipFill/>
        <p:spPr>
          <a:xfrm>
            <a:off x="6096000" y="2286008"/>
            <a:ext cx="6096000" cy="4571992"/>
          </a:xfrm>
          <a:prstGeom prst="rect">
            <a:avLst/>
          </a:prstGeom>
          <a:blipFill rotWithShape="1">
            <a:blip r:embed="rId2">
              <a:alphaModFix amt="60000"/>
            </a:blip>
            <a:stretch>
              <a:fillRect b="0" l="0" r="0" t="0"/>
            </a:stretch>
          </a:blip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16">
  <p:cSld name="Content with Picture 16">
    <p:spTree>
      <p:nvGrpSpPr>
        <p:cNvPr id="292" name="Shape 292"/>
        <p:cNvGrpSpPr/>
        <p:nvPr/>
      </p:nvGrpSpPr>
      <p:grpSpPr>
        <a:xfrm>
          <a:off x="0" y="0"/>
          <a:ext cx="0" cy="0"/>
          <a:chOff x="0" y="0"/>
          <a:chExt cx="0" cy="0"/>
        </a:xfrm>
      </p:grpSpPr>
      <p:sp>
        <p:nvSpPr>
          <p:cNvPr id="293" name="Google Shape;293;p67"/>
          <p:cNvSpPr txBox="1"/>
          <p:nvPr>
            <p:ph type="title"/>
          </p:nvPr>
        </p:nvSpPr>
        <p:spPr>
          <a:xfrm>
            <a:off x="1090940" y="1120990"/>
            <a:ext cx="10477320" cy="969264"/>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94" name="Google Shape;294;p67"/>
          <p:cNvPicPr preferRelativeResize="0"/>
          <p:nvPr>
            <p:ph idx="2" type="pic"/>
          </p:nvPr>
        </p:nvPicPr>
        <p:blipFill/>
        <p:spPr>
          <a:xfrm>
            <a:off x="1" y="2286008"/>
            <a:ext cx="6096000" cy="4571992"/>
          </a:xfrm>
          <a:prstGeom prst="rect">
            <a:avLst/>
          </a:prstGeom>
          <a:blipFill rotWithShape="1">
            <a:blip r:embed="rId2">
              <a:alphaModFix amt="60000"/>
            </a:blip>
            <a:stretch>
              <a:fillRect b="0" l="0" r="0" t="0"/>
            </a:stretch>
          </a:blipFill>
          <a:ln>
            <a:noFill/>
          </a:ln>
        </p:spPr>
      </p:pic>
      <p:sp>
        <p:nvSpPr>
          <p:cNvPr id="295" name="Google Shape;295;p67"/>
          <p:cNvSpPr txBox="1"/>
          <p:nvPr>
            <p:ph idx="1" type="body"/>
          </p:nvPr>
        </p:nvSpPr>
        <p:spPr>
          <a:xfrm>
            <a:off x="6691745" y="2286008"/>
            <a:ext cx="4876515" cy="400049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96" name="Google Shape;296;p67"/>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297" name="Google Shape;297;p67"/>
          <p:cNvSpPr txBox="1"/>
          <p:nvPr>
            <p:ph idx="11" type="ftr"/>
          </p:nvPr>
        </p:nvSpPr>
        <p:spPr>
          <a:xfrm>
            <a:off x="6691744" y="6438900"/>
            <a:ext cx="2959151"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8" name="Google Shape;298;p67"/>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9" name="Google Shape;299;p67"/>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17">
  <p:cSld name="Content with Picture 17">
    <p:spTree>
      <p:nvGrpSpPr>
        <p:cNvPr id="300" name="Shape 300"/>
        <p:cNvGrpSpPr/>
        <p:nvPr/>
      </p:nvGrpSpPr>
      <p:grpSpPr>
        <a:xfrm>
          <a:off x="0" y="0"/>
          <a:ext cx="0" cy="0"/>
          <a:chOff x="0" y="0"/>
          <a:chExt cx="0" cy="0"/>
        </a:xfrm>
      </p:grpSpPr>
      <p:sp>
        <p:nvSpPr>
          <p:cNvPr id="301" name="Google Shape;301;p68"/>
          <p:cNvSpPr txBox="1"/>
          <p:nvPr>
            <p:ph type="title"/>
          </p:nvPr>
        </p:nvSpPr>
        <p:spPr>
          <a:xfrm>
            <a:off x="1090940" y="1120990"/>
            <a:ext cx="4194291" cy="1505157"/>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302" name="Google Shape;302;p68"/>
          <p:cNvPicPr preferRelativeResize="0"/>
          <p:nvPr>
            <p:ph idx="2" type="pic"/>
          </p:nvPr>
        </p:nvPicPr>
        <p:blipFill/>
        <p:spPr>
          <a:xfrm>
            <a:off x="1181100" y="2840181"/>
            <a:ext cx="4104132" cy="3446317"/>
          </a:xfrm>
          <a:prstGeom prst="rect">
            <a:avLst/>
          </a:prstGeom>
          <a:blipFill rotWithShape="1">
            <a:blip r:embed="rId2">
              <a:alphaModFix amt="60000"/>
            </a:blip>
            <a:stretch>
              <a:fillRect b="0" l="0" r="0" t="0"/>
            </a:stretch>
          </a:blipFill>
          <a:ln>
            <a:noFill/>
          </a:ln>
        </p:spPr>
      </p:pic>
      <p:sp>
        <p:nvSpPr>
          <p:cNvPr id="303" name="Google Shape;303;p68"/>
          <p:cNvSpPr txBox="1"/>
          <p:nvPr>
            <p:ph idx="1" type="body"/>
          </p:nvPr>
        </p:nvSpPr>
        <p:spPr>
          <a:xfrm>
            <a:off x="5571977" y="1120989"/>
            <a:ext cx="6143988" cy="516551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4" name="Google Shape;304;p68"/>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5" name="Google Shape;305;p68"/>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6" name="Google Shape;306;p68"/>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07" name="Google Shape;307;p68"/>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18" showMasterSp="0">
  <p:cSld name="Content with Picture 18">
    <p:spTree>
      <p:nvGrpSpPr>
        <p:cNvPr id="308" name="Shape 308"/>
        <p:cNvGrpSpPr/>
        <p:nvPr/>
      </p:nvGrpSpPr>
      <p:grpSpPr>
        <a:xfrm>
          <a:off x="0" y="0"/>
          <a:ext cx="0" cy="0"/>
          <a:chOff x="0" y="0"/>
          <a:chExt cx="0" cy="0"/>
        </a:xfrm>
      </p:grpSpPr>
      <p:sp>
        <p:nvSpPr>
          <p:cNvPr id="309" name="Google Shape;309;p69"/>
          <p:cNvSpPr txBox="1"/>
          <p:nvPr>
            <p:ph type="title"/>
          </p:nvPr>
        </p:nvSpPr>
        <p:spPr>
          <a:xfrm>
            <a:off x="1090940" y="1122200"/>
            <a:ext cx="3696859" cy="1505157"/>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310" name="Google Shape;310;p69"/>
          <p:cNvPicPr preferRelativeResize="0"/>
          <p:nvPr>
            <p:ph idx="2" type="pic"/>
          </p:nvPr>
        </p:nvPicPr>
        <p:blipFill/>
        <p:spPr>
          <a:xfrm>
            <a:off x="1181100" y="2840181"/>
            <a:ext cx="3606699" cy="3446317"/>
          </a:xfrm>
          <a:prstGeom prst="rect">
            <a:avLst/>
          </a:prstGeom>
          <a:blipFill rotWithShape="1">
            <a:blip r:embed="rId2">
              <a:alphaModFix amt="60000"/>
            </a:blip>
            <a:stretch>
              <a:fillRect b="0" l="0" r="0" t="0"/>
            </a:stretch>
          </a:blipFill>
          <a:ln>
            <a:noFill/>
          </a:ln>
        </p:spPr>
      </p:pic>
      <p:sp>
        <p:nvSpPr>
          <p:cNvPr id="311" name="Google Shape;311;p69"/>
          <p:cNvSpPr txBox="1"/>
          <p:nvPr>
            <p:ph idx="1" type="body"/>
          </p:nvPr>
        </p:nvSpPr>
        <p:spPr>
          <a:xfrm>
            <a:off x="5113673" y="1122201"/>
            <a:ext cx="6602291" cy="516429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2" name="Google Shape;312;p69"/>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3" name="Google Shape;313;p69"/>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4" name="Google Shape;314;p69"/>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15" name="Google Shape;315;p69"/>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2">
  <p:cSld name="Content with Picture 2">
    <p:spTree>
      <p:nvGrpSpPr>
        <p:cNvPr id="42" name="Shape 42"/>
        <p:cNvGrpSpPr/>
        <p:nvPr/>
      </p:nvGrpSpPr>
      <p:grpSpPr>
        <a:xfrm>
          <a:off x="0" y="0"/>
          <a:ext cx="0" cy="0"/>
          <a:chOff x="0" y="0"/>
          <a:chExt cx="0" cy="0"/>
        </a:xfrm>
      </p:grpSpPr>
      <p:sp>
        <p:nvSpPr>
          <p:cNvPr id="43" name="Google Shape;43;p34"/>
          <p:cNvSpPr txBox="1"/>
          <p:nvPr>
            <p:ph type="title"/>
          </p:nvPr>
        </p:nvSpPr>
        <p:spPr>
          <a:xfrm>
            <a:off x="1097780" y="1111101"/>
            <a:ext cx="6339541" cy="1143000"/>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34"/>
          <p:cNvSpPr txBox="1"/>
          <p:nvPr>
            <p:ph idx="1" type="body"/>
          </p:nvPr>
        </p:nvSpPr>
        <p:spPr>
          <a:xfrm>
            <a:off x="1097907" y="2402887"/>
            <a:ext cx="6339414" cy="388361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sz="1600"/>
            </a:lvl1pPr>
            <a:lvl2pPr indent="-330200" lvl="1" marL="914400" algn="l">
              <a:lnSpc>
                <a:spcPct val="100000"/>
              </a:lnSpc>
              <a:spcBef>
                <a:spcPts val="0"/>
              </a:spcBef>
              <a:spcAft>
                <a:spcPts val="0"/>
              </a:spcAft>
              <a:buClr>
                <a:schemeClr val="dk1"/>
              </a:buClr>
              <a:buSzPts val="1600"/>
              <a:buChar char="-"/>
              <a:defRPr sz="1600"/>
            </a:lvl2pPr>
            <a:lvl3pPr indent="-330200" lvl="2" marL="1371600" algn="l">
              <a:lnSpc>
                <a:spcPct val="100000"/>
              </a:lnSpc>
              <a:spcBef>
                <a:spcPts val="0"/>
              </a:spcBef>
              <a:spcAft>
                <a:spcPts val="0"/>
              </a:spcAft>
              <a:buClr>
                <a:schemeClr val="dk1"/>
              </a:buClr>
              <a:buSzPts val="1600"/>
              <a:buChar char="-"/>
              <a:defRPr sz="1600"/>
            </a:lvl3pPr>
            <a:lvl4pPr indent="-330200" lvl="3" marL="1828800" algn="l">
              <a:lnSpc>
                <a:spcPct val="100000"/>
              </a:lnSpc>
              <a:spcBef>
                <a:spcPts val="0"/>
              </a:spcBef>
              <a:spcAft>
                <a:spcPts val="0"/>
              </a:spcAft>
              <a:buClr>
                <a:schemeClr val="dk1"/>
              </a:buClr>
              <a:buSzPts val="1600"/>
              <a:buChar char="-"/>
              <a:defRPr sz="1600"/>
            </a:lvl4pPr>
            <a:lvl5pPr indent="-330200" lvl="4" marL="2286000" algn="l">
              <a:lnSpc>
                <a:spcPct val="100000"/>
              </a:lnSpc>
              <a:spcBef>
                <a:spcPts val="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45" name="Google Shape;45;p34"/>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46" name="Google Shape;46;p34"/>
          <p:cNvSpPr txBox="1"/>
          <p:nvPr>
            <p:ph idx="11" type="ftr"/>
          </p:nvPr>
        </p:nvSpPr>
        <p:spPr>
          <a:xfrm>
            <a:off x="1097781" y="6438900"/>
            <a:ext cx="477503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4"/>
          <p:cNvSpPr txBox="1"/>
          <p:nvPr>
            <p:ph idx="10" type="dt"/>
          </p:nvPr>
        </p:nvSpPr>
        <p:spPr>
          <a:xfrm>
            <a:off x="5963017"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4"/>
          <p:cNvSpPr txBox="1"/>
          <p:nvPr>
            <p:ph idx="12" type="sldNum"/>
          </p:nvPr>
        </p:nvSpPr>
        <p:spPr>
          <a:xfrm>
            <a:off x="6835885"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49" name="Google Shape;49;p34"/>
          <p:cNvPicPr preferRelativeResize="0"/>
          <p:nvPr>
            <p:ph idx="2" type="pic"/>
          </p:nvPr>
        </p:nvPicPr>
        <p:blipFill/>
        <p:spPr>
          <a:xfrm>
            <a:off x="7685414" y="0"/>
            <a:ext cx="4506585" cy="6858000"/>
          </a:xfrm>
          <a:prstGeom prst="rect">
            <a:avLst/>
          </a:prstGeom>
          <a:blipFill rotWithShape="1">
            <a:blip r:embed="rId2">
              <a:alphaModFix amt="60000"/>
            </a:blip>
            <a:stretch>
              <a:fillRect b="0" l="0" r="0" t="0"/>
            </a:stretch>
          </a:blip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 Large" showMasterSp="0">
  <p:cSld name="Number Large">
    <p:bg>
      <p:bgPr>
        <a:solidFill>
          <a:schemeClr val="dk1"/>
        </a:solidFill>
      </p:bgPr>
    </p:bg>
    <p:spTree>
      <p:nvGrpSpPr>
        <p:cNvPr id="316" name="Shape 316"/>
        <p:cNvGrpSpPr/>
        <p:nvPr/>
      </p:nvGrpSpPr>
      <p:grpSpPr>
        <a:xfrm>
          <a:off x="0" y="0"/>
          <a:ext cx="0" cy="0"/>
          <a:chOff x="0" y="0"/>
          <a:chExt cx="0" cy="0"/>
        </a:xfrm>
      </p:grpSpPr>
      <p:sp>
        <p:nvSpPr>
          <p:cNvPr id="317" name="Google Shape;317;p70"/>
          <p:cNvSpPr txBox="1"/>
          <p:nvPr>
            <p:ph type="title"/>
          </p:nvPr>
        </p:nvSpPr>
        <p:spPr>
          <a:xfrm>
            <a:off x="4647304" y="4757193"/>
            <a:ext cx="6477896" cy="1126554"/>
          </a:xfrm>
          <a:prstGeom prst="rect">
            <a:avLst/>
          </a:prstGeom>
          <a:noFill/>
          <a:ln>
            <a:noFill/>
          </a:ln>
        </p:spPr>
        <p:txBody>
          <a:bodyPr anchorCtr="0" anchor="b" bIns="45700" lIns="91425" spcFirstLastPara="1" rIns="91425" wrap="square" tIns="45700">
            <a:normAutofit/>
          </a:bodyPr>
          <a:lstStyle>
            <a:lvl1pPr lvl="0" algn="r">
              <a:lnSpc>
                <a:spcPct val="85000"/>
              </a:lnSpc>
              <a:spcBef>
                <a:spcPts val="0"/>
              </a:spcBef>
              <a:spcAft>
                <a:spcPts val="0"/>
              </a:spcAft>
              <a:buClr>
                <a:schemeClr val="lt1"/>
              </a:buClr>
              <a:buSzPts val="2000"/>
              <a:buFont typeface="Arial"/>
              <a:buNone/>
              <a:defRPr b="0" sz="2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8" name="Google Shape;318;p70"/>
          <p:cNvSpPr txBox="1"/>
          <p:nvPr>
            <p:ph idx="1" type="body"/>
          </p:nvPr>
        </p:nvSpPr>
        <p:spPr>
          <a:xfrm>
            <a:off x="82296" y="64008"/>
            <a:ext cx="12027408" cy="4600592"/>
          </a:xfrm>
          <a:prstGeom prst="rect">
            <a:avLst/>
          </a:prstGeom>
          <a:noFill/>
          <a:ln>
            <a:noFill/>
          </a:ln>
        </p:spPr>
        <p:txBody>
          <a:bodyPr anchorCtr="0" anchor="t" bIns="45700" lIns="91425" spcFirstLastPara="1" rIns="91425" wrap="square" tIns="45700">
            <a:noAutofit/>
          </a:bodyPr>
          <a:lstStyle>
            <a:lvl1pPr indent="-228600" lvl="0" marL="457200" algn="l">
              <a:lnSpc>
                <a:spcPct val="85000"/>
              </a:lnSpc>
              <a:spcBef>
                <a:spcPts val="0"/>
              </a:spcBef>
              <a:spcAft>
                <a:spcPts val="0"/>
              </a:spcAft>
              <a:buClr>
                <a:schemeClr val="lt1"/>
              </a:buClr>
              <a:buSzPts val="31000"/>
              <a:buNone/>
              <a:defRPr b="1" sz="31000">
                <a:solidFill>
                  <a:schemeClr val="lt1"/>
                </a:solidFill>
              </a:defRPr>
            </a:lvl1pPr>
            <a:lvl2pPr indent="-342900" lvl="1" marL="914400" algn="l">
              <a:lnSpc>
                <a:spcPct val="130000"/>
              </a:lnSpc>
              <a:spcBef>
                <a:spcPts val="0"/>
              </a:spcBef>
              <a:spcAft>
                <a:spcPts val="0"/>
              </a:spcAft>
              <a:buClr>
                <a:schemeClr val="dk1"/>
              </a:buClr>
              <a:buSzPts val="1800"/>
              <a:buChar char="-"/>
              <a:defRPr/>
            </a:lvl2pPr>
            <a:lvl3pPr indent="-342900" lvl="2" marL="1371600" algn="l">
              <a:lnSpc>
                <a:spcPct val="130000"/>
              </a:lnSpc>
              <a:spcBef>
                <a:spcPts val="0"/>
              </a:spcBef>
              <a:spcAft>
                <a:spcPts val="0"/>
              </a:spcAft>
              <a:buClr>
                <a:schemeClr val="dk1"/>
              </a:buClr>
              <a:buSzPts val="1800"/>
              <a:buChar char="-"/>
              <a:defRPr/>
            </a:lvl3pPr>
            <a:lvl4pPr indent="-342900" lvl="3" marL="1828800" algn="l">
              <a:lnSpc>
                <a:spcPct val="130000"/>
              </a:lnSpc>
              <a:spcBef>
                <a:spcPts val="0"/>
              </a:spcBef>
              <a:spcAft>
                <a:spcPts val="0"/>
              </a:spcAft>
              <a:buClr>
                <a:schemeClr val="dk1"/>
              </a:buClr>
              <a:buSzPts val="1800"/>
              <a:buChar char="-"/>
              <a:defRPr/>
            </a:lvl4pPr>
            <a:lvl5pPr indent="-342900" lvl="4" marL="2286000" algn="l">
              <a:lnSpc>
                <a:spcPct val="130000"/>
              </a:lnSpc>
              <a:spcBef>
                <a:spcPts val="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9" name="Google Shape;319;p70"/>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0" name="Google Shape;320;p70"/>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1" name="Google Shape;321;p70"/>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322" name="Google Shape;322;p70"/>
          <p:cNvCxnSpPr/>
          <p:nvPr/>
        </p:nvCxnSpPr>
        <p:spPr>
          <a:xfrm>
            <a:off x="11387805" y="5715000"/>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 Large 2" showMasterSp="0">
  <p:cSld name="Number Large 2">
    <p:bg>
      <p:bgPr>
        <a:solidFill>
          <a:schemeClr val="lt1"/>
        </a:solidFill>
      </p:bgPr>
    </p:bg>
    <p:spTree>
      <p:nvGrpSpPr>
        <p:cNvPr id="323" name="Shape 323"/>
        <p:cNvGrpSpPr/>
        <p:nvPr/>
      </p:nvGrpSpPr>
      <p:grpSpPr>
        <a:xfrm>
          <a:off x="0" y="0"/>
          <a:ext cx="0" cy="0"/>
          <a:chOff x="0" y="0"/>
          <a:chExt cx="0" cy="0"/>
        </a:xfrm>
      </p:grpSpPr>
      <p:sp>
        <p:nvSpPr>
          <p:cNvPr id="324" name="Google Shape;324;p71"/>
          <p:cNvSpPr txBox="1"/>
          <p:nvPr>
            <p:ph type="title"/>
          </p:nvPr>
        </p:nvSpPr>
        <p:spPr>
          <a:xfrm>
            <a:off x="2377440" y="4809744"/>
            <a:ext cx="7525512" cy="1545336"/>
          </a:xfrm>
          <a:prstGeom prst="rect">
            <a:avLst/>
          </a:prstGeom>
          <a:noFill/>
          <a:ln>
            <a:noFill/>
          </a:ln>
        </p:spPr>
        <p:txBody>
          <a:bodyPr anchorCtr="0" anchor="t" bIns="45700" lIns="91425" spcFirstLastPara="1" rIns="91425" wrap="square" tIns="45700">
            <a:normAutofit/>
          </a:bodyPr>
          <a:lstStyle>
            <a:lvl1pPr lvl="0" algn="ctr">
              <a:lnSpc>
                <a:spcPct val="85000"/>
              </a:lnSpc>
              <a:spcBef>
                <a:spcPts val="0"/>
              </a:spcBef>
              <a:spcAft>
                <a:spcPts val="0"/>
              </a:spcAft>
              <a:buClr>
                <a:schemeClr val="dk1"/>
              </a:buClr>
              <a:buSzPts val="2000"/>
              <a:buFont typeface="Arial"/>
              <a:buNone/>
              <a:defRPr b="0" sz="2000" cap="none">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5" name="Google Shape;325;p71"/>
          <p:cNvSpPr txBox="1"/>
          <p:nvPr>
            <p:ph idx="1" type="body"/>
          </p:nvPr>
        </p:nvSpPr>
        <p:spPr>
          <a:xfrm>
            <a:off x="822960" y="603504"/>
            <a:ext cx="10543032" cy="4206240"/>
          </a:xfrm>
          <a:prstGeom prst="rect">
            <a:avLst/>
          </a:prstGeom>
          <a:noFill/>
          <a:ln>
            <a:noFill/>
          </a:ln>
        </p:spPr>
        <p:txBody>
          <a:bodyPr anchorCtr="0" anchor="b" bIns="45700" lIns="91425" spcFirstLastPara="1" rIns="91425" wrap="square" tIns="45700">
            <a:noAutofit/>
          </a:bodyPr>
          <a:lstStyle>
            <a:lvl1pPr indent="-228600" lvl="0" marL="457200" algn="ctr">
              <a:lnSpc>
                <a:spcPct val="85000"/>
              </a:lnSpc>
              <a:spcBef>
                <a:spcPts val="0"/>
              </a:spcBef>
              <a:spcAft>
                <a:spcPts val="0"/>
              </a:spcAft>
              <a:buClr>
                <a:schemeClr val="dk1"/>
              </a:buClr>
              <a:buSzPts val="23200"/>
              <a:buNone/>
              <a:defRPr b="1" sz="23200">
                <a:solidFill>
                  <a:schemeClr val="dk1"/>
                </a:solidFill>
              </a:defRPr>
            </a:lvl1pPr>
            <a:lvl2pPr indent="-342900" lvl="1" marL="914400" algn="l">
              <a:lnSpc>
                <a:spcPct val="130000"/>
              </a:lnSpc>
              <a:spcBef>
                <a:spcPts val="0"/>
              </a:spcBef>
              <a:spcAft>
                <a:spcPts val="0"/>
              </a:spcAft>
              <a:buClr>
                <a:schemeClr val="lt1"/>
              </a:buClr>
              <a:buSzPts val="1800"/>
              <a:buChar char="-"/>
              <a:defRPr/>
            </a:lvl2pPr>
            <a:lvl3pPr indent="-342900" lvl="2" marL="1371600" algn="l">
              <a:lnSpc>
                <a:spcPct val="130000"/>
              </a:lnSpc>
              <a:spcBef>
                <a:spcPts val="0"/>
              </a:spcBef>
              <a:spcAft>
                <a:spcPts val="0"/>
              </a:spcAft>
              <a:buClr>
                <a:schemeClr val="lt1"/>
              </a:buClr>
              <a:buSzPts val="1800"/>
              <a:buChar char="-"/>
              <a:defRPr/>
            </a:lvl3pPr>
            <a:lvl4pPr indent="-342900" lvl="3" marL="1828800" algn="l">
              <a:lnSpc>
                <a:spcPct val="130000"/>
              </a:lnSpc>
              <a:spcBef>
                <a:spcPts val="0"/>
              </a:spcBef>
              <a:spcAft>
                <a:spcPts val="0"/>
              </a:spcAft>
              <a:buClr>
                <a:schemeClr val="lt1"/>
              </a:buClr>
              <a:buSzPts val="1800"/>
              <a:buChar char="-"/>
              <a:defRPr/>
            </a:lvl4pPr>
            <a:lvl5pPr indent="-342900" lvl="4" marL="2286000" algn="l">
              <a:lnSpc>
                <a:spcPct val="130000"/>
              </a:lnSpc>
              <a:spcBef>
                <a:spcPts val="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26" name="Google Shape;326;p71"/>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7" name="Google Shape;327;p71"/>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8" name="Google Shape;328;p71"/>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dk1"/>
                </a:solidFill>
                <a:latin typeface="Arial"/>
                <a:ea typeface="Arial"/>
                <a:cs typeface="Arial"/>
                <a:sym typeface="Arial"/>
              </a:defRPr>
            </a:lvl1pPr>
            <a:lvl2pPr indent="0" lvl="1" marL="0" algn="r">
              <a:spcBef>
                <a:spcPts val="0"/>
              </a:spcBef>
              <a:buNone/>
              <a:defRPr b="0" i="0" sz="900" u="none" cap="none" strike="noStrike">
                <a:solidFill>
                  <a:schemeClr val="dk1"/>
                </a:solidFill>
                <a:latin typeface="Arial"/>
                <a:ea typeface="Arial"/>
                <a:cs typeface="Arial"/>
                <a:sym typeface="Arial"/>
              </a:defRPr>
            </a:lvl2pPr>
            <a:lvl3pPr indent="0" lvl="2" marL="0" algn="r">
              <a:spcBef>
                <a:spcPts val="0"/>
              </a:spcBef>
              <a:buNone/>
              <a:defRPr b="0" i="0" sz="900" u="none" cap="none" strike="noStrike">
                <a:solidFill>
                  <a:schemeClr val="dk1"/>
                </a:solidFill>
                <a:latin typeface="Arial"/>
                <a:ea typeface="Arial"/>
                <a:cs typeface="Arial"/>
                <a:sym typeface="Arial"/>
              </a:defRPr>
            </a:lvl3pPr>
            <a:lvl4pPr indent="0" lvl="3" marL="0" algn="r">
              <a:spcBef>
                <a:spcPts val="0"/>
              </a:spcBef>
              <a:buNone/>
              <a:defRPr b="0" i="0" sz="900" u="none" cap="none" strike="noStrike">
                <a:solidFill>
                  <a:schemeClr val="dk1"/>
                </a:solidFill>
                <a:latin typeface="Arial"/>
                <a:ea typeface="Arial"/>
                <a:cs typeface="Arial"/>
                <a:sym typeface="Arial"/>
              </a:defRPr>
            </a:lvl4pPr>
            <a:lvl5pPr indent="0" lvl="4" marL="0" algn="r">
              <a:spcBef>
                <a:spcPts val="0"/>
              </a:spcBef>
              <a:buNone/>
              <a:defRPr b="0" i="0" sz="900" u="none" cap="none" strike="noStrike">
                <a:solidFill>
                  <a:schemeClr val="dk1"/>
                </a:solidFill>
                <a:latin typeface="Arial"/>
                <a:ea typeface="Arial"/>
                <a:cs typeface="Arial"/>
                <a:sym typeface="Arial"/>
              </a:defRPr>
            </a:lvl5pPr>
            <a:lvl6pPr indent="0" lvl="5" marL="0" algn="r">
              <a:spcBef>
                <a:spcPts val="0"/>
              </a:spcBef>
              <a:buNone/>
              <a:defRPr b="0" i="0" sz="900" u="none" cap="none" strike="noStrike">
                <a:solidFill>
                  <a:schemeClr val="dk1"/>
                </a:solidFill>
                <a:latin typeface="Arial"/>
                <a:ea typeface="Arial"/>
                <a:cs typeface="Arial"/>
                <a:sym typeface="Arial"/>
              </a:defRPr>
            </a:lvl6pPr>
            <a:lvl7pPr indent="0" lvl="6" marL="0" algn="r">
              <a:spcBef>
                <a:spcPts val="0"/>
              </a:spcBef>
              <a:buNone/>
              <a:defRPr b="0" i="0" sz="900" u="none" cap="none" strike="noStrike">
                <a:solidFill>
                  <a:schemeClr val="dk1"/>
                </a:solidFill>
                <a:latin typeface="Arial"/>
                <a:ea typeface="Arial"/>
                <a:cs typeface="Arial"/>
                <a:sym typeface="Arial"/>
              </a:defRPr>
            </a:lvl7pPr>
            <a:lvl8pPr indent="0" lvl="7" marL="0" algn="r">
              <a:spcBef>
                <a:spcPts val="0"/>
              </a:spcBef>
              <a:buNone/>
              <a:defRPr b="0" i="0" sz="900" u="none" cap="none" strike="noStrike">
                <a:solidFill>
                  <a:schemeClr val="dk1"/>
                </a:solidFill>
                <a:latin typeface="Arial"/>
                <a:ea typeface="Arial"/>
                <a:cs typeface="Arial"/>
                <a:sym typeface="Arial"/>
              </a:defRPr>
            </a:lvl8pPr>
            <a:lvl9pPr indent="0" lvl="8" marL="0" algn="r">
              <a:spcBef>
                <a:spcPts val="0"/>
              </a:spcBef>
              <a:buNone/>
              <a:defRPr b="0" i="0" sz="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 Large 3" showMasterSp="0">
  <p:cSld name="Number Large 3">
    <p:bg>
      <p:bgPr>
        <a:solidFill>
          <a:schemeClr val="dk1"/>
        </a:solidFill>
      </p:bgPr>
    </p:bg>
    <p:spTree>
      <p:nvGrpSpPr>
        <p:cNvPr id="329" name="Shape 329"/>
        <p:cNvGrpSpPr/>
        <p:nvPr/>
      </p:nvGrpSpPr>
      <p:grpSpPr>
        <a:xfrm>
          <a:off x="0" y="0"/>
          <a:ext cx="0" cy="0"/>
          <a:chOff x="0" y="0"/>
          <a:chExt cx="0" cy="0"/>
        </a:xfrm>
      </p:grpSpPr>
      <p:sp>
        <p:nvSpPr>
          <p:cNvPr id="330" name="Google Shape;330;p72"/>
          <p:cNvSpPr txBox="1"/>
          <p:nvPr>
            <p:ph type="title"/>
          </p:nvPr>
        </p:nvSpPr>
        <p:spPr>
          <a:xfrm>
            <a:off x="1088136" y="4297680"/>
            <a:ext cx="7525512" cy="1545336"/>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chemeClr val="lt1"/>
              </a:buClr>
              <a:buSzPts val="2000"/>
              <a:buFont typeface="Arial"/>
              <a:buNone/>
              <a:defRPr b="0" sz="2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1" name="Google Shape;331;p72"/>
          <p:cNvSpPr txBox="1"/>
          <p:nvPr>
            <p:ph idx="1" type="body"/>
          </p:nvPr>
        </p:nvSpPr>
        <p:spPr>
          <a:xfrm>
            <a:off x="1002790" y="417576"/>
            <a:ext cx="10713173" cy="3706364"/>
          </a:xfrm>
          <a:prstGeom prst="rect">
            <a:avLst/>
          </a:prstGeom>
          <a:noFill/>
          <a:ln>
            <a:noFill/>
          </a:ln>
        </p:spPr>
        <p:txBody>
          <a:bodyPr anchorCtr="0" anchor="b" bIns="45700" lIns="91425" spcFirstLastPara="1" rIns="91425" wrap="square" tIns="45700">
            <a:noAutofit/>
          </a:bodyPr>
          <a:lstStyle>
            <a:lvl1pPr indent="-228600" lvl="0" marL="457200" algn="l">
              <a:lnSpc>
                <a:spcPct val="85000"/>
              </a:lnSpc>
              <a:spcBef>
                <a:spcPts val="0"/>
              </a:spcBef>
              <a:spcAft>
                <a:spcPts val="0"/>
              </a:spcAft>
              <a:buClr>
                <a:schemeClr val="lt1"/>
              </a:buClr>
              <a:buSzPts val="23200"/>
              <a:buNone/>
              <a:defRPr b="1" sz="23200">
                <a:solidFill>
                  <a:schemeClr val="lt1"/>
                </a:solidFill>
              </a:defRPr>
            </a:lvl1pPr>
            <a:lvl2pPr indent="-342900" lvl="1" marL="914400" algn="l">
              <a:lnSpc>
                <a:spcPct val="130000"/>
              </a:lnSpc>
              <a:spcBef>
                <a:spcPts val="0"/>
              </a:spcBef>
              <a:spcAft>
                <a:spcPts val="0"/>
              </a:spcAft>
              <a:buClr>
                <a:schemeClr val="lt1"/>
              </a:buClr>
              <a:buSzPts val="1800"/>
              <a:buChar char="-"/>
              <a:defRPr/>
            </a:lvl2pPr>
            <a:lvl3pPr indent="-342900" lvl="2" marL="1371600" algn="l">
              <a:lnSpc>
                <a:spcPct val="130000"/>
              </a:lnSpc>
              <a:spcBef>
                <a:spcPts val="0"/>
              </a:spcBef>
              <a:spcAft>
                <a:spcPts val="0"/>
              </a:spcAft>
              <a:buClr>
                <a:schemeClr val="lt1"/>
              </a:buClr>
              <a:buSzPts val="1800"/>
              <a:buChar char="-"/>
              <a:defRPr/>
            </a:lvl3pPr>
            <a:lvl4pPr indent="-342900" lvl="3" marL="1828800" algn="l">
              <a:lnSpc>
                <a:spcPct val="130000"/>
              </a:lnSpc>
              <a:spcBef>
                <a:spcPts val="0"/>
              </a:spcBef>
              <a:spcAft>
                <a:spcPts val="0"/>
              </a:spcAft>
              <a:buClr>
                <a:schemeClr val="lt1"/>
              </a:buClr>
              <a:buSzPts val="1800"/>
              <a:buChar char="-"/>
              <a:defRPr/>
            </a:lvl4pPr>
            <a:lvl5pPr indent="-342900" lvl="4" marL="2286000" algn="l">
              <a:lnSpc>
                <a:spcPct val="130000"/>
              </a:lnSpc>
              <a:spcBef>
                <a:spcPts val="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32" name="Google Shape;332;p72"/>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3" name="Google Shape;333;p72"/>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4" name="Google Shape;334;p72"/>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335" name="Google Shape;335;p72"/>
          <p:cNvCxnSpPr/>
          <p:nvPr/>
        </p:nvCxnSpPr>
        <p:spPr>
          <a:xfrm>
            <a:off x="0" y="1206128"/>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p:cSld name="Statement">
    <p:spTree>
      <p:nvGrpSpPr>
        <p:cNvPr id="336" name="Shape 336"/>
        <p:cNvGrpSpPr/>
        <p:nvPr/>
      </p:nvGrpSpPr>
      <p:grpSpPr>
        <a:xfrm>
          <a:off x="0" y="0"/>
          <a:ext cx="0" cy="0"/>
          <a:chOff x="0" y="0"/>
          <a:chExt cx="0" cy="0"/>
        </a:xfrm>
      </p:grpSpPr>
      <p:sp>
        <p:nvSpPr>
          <p:cNvPr id="337" name="Google Shape;337;p73"/>
          <p:cNvSpPr txBox="1"/>
          <p:nvPr>
            <p:ph type="title"/>
          </p:nvPr>
        </p:nvSpPr>
        <p:spPr>
          <a:xfrm>
            <a:off x="612648" y="-1286261"/>
            <a:ext cx="10652760" cy="1133856"/>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8" name="Google Shape;338;p73"/>
          <p:cNvSpPr txBox="1"/>
          <p:nvPr>
            <p:ph idx="1" type="body"/>
          </p:nvPr>
        </p:nvSpPr>
        <p:spPr>
          <a:xfrm>
            <a:off x="1088136" y="1039095"/>
            <a:ext cx="9418320" cy="507006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0"/>
              </a:spcBef>
              <a:spcAft>
                <a:spcPts val="0"/>
              </a:spcAft>
              <a:buClr>
                <a:schemeClr val="dk1"/>
              </a:buClr>
              <a:buSzPts val="6000"/>
              <a:buNone/>
              <a:defRPr b="1" sz="6000"/>
            </a:lvl1pPr>
            <a:lvl2pPr indent="-228600" lvl="1" marL="914400" algn="l">
              <a:lnSpc>
                <a:spcPct val="90000"/>
              </a:lnSpc>
              <a:spcBef>
                <a:spcPts val="0"/>
              </a:spcBef>
              <a:spcAft>
                <a:spcPts val="0"/>
              </a:spcAft>
              <a:buClr>
                <a:schemeClr val="dk1"/>
              </a:buClr>
              <a:buSzPts val="6000"/>
              <a:buNone/>
              <a:defRPr b="1" sz="6000"/>
            </a:lvl2pPr>
            <a:lvl3pPr indent="-228600" lvl="2" marL="1371600" algn="l">
              <a:lnSpc>
                <a:spcPct val="90000"/>
              </a:lnSpc>
              <a:spcBef>
                <a:spcPts val="0"/>
              </a:spcBef>
              <a:spcAft>
                <a:spcPts val="0"/>
              </a:spcAft>
              <a:buClr>
                <a:schemeClr val="dk1"/>
              </a:buClr>
              <a:buSzPts val="6000"/>
              <a:buNone/>
              <a:defRPr b="1" sz="6000"/>
            </a:lvl3pPr>
            <a:lvl4pPr indent="-228600" lvl="3" marL="1828800" algn="l">
              <a:lnSpc>
                <a:spcPct val="90000"/>
              </a:lnSpc>
              <a:spcBef>
                <a:spcPts val="0"/>
              </a:spcBef>
              <a:spcAft>
                <a:spcPts val="0"/>
              </a:spcAft>
              <a:buClr>
                <a:schemeClr val="dk1"/>
              </a:buClr>
              <a:buSzPts val="6000"/>
              <a:buNone/>
              <a:defRPr b="1" sz="6000"/>
            </a:lvl4pPr>
            <a:lvl5pPr indent="-228600" lvl="4" marL="2286000" algn="l">
              <a:lnSpc>
                <a:spcPct val="90000"/>
              </a:lnSpc>
              <a:spcBef>
                <a:spcPts val="0"/>
              </a:spcBef>
              <a:spcAft>
                <a:spcPts val="0"/>
              </a:spcAft>
              <a:buClr>
                <a:schemeClr val="dk1"/>
              </a:buClr>
              <a:buSzPts val="6000"/>
              <a:buNone/>
              <a:defRPr b="1" sz="6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9" name="Google Shape;339;p73"/>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0" name="Google Shape;340;p73"/>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1" name="Google Shape;341;p73"/>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42" name="Google Shape;342;p73"/>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2">
  <p:cSld name="Statement 2">
    <p:bg>
      <p:bgPr>
        <a:solidFill>
          <a:schemeClr val="dk1"/>
        </a:solidFill>
      </p:bgPr>
    </p:bg>
    <p:spTree>
      <p:nvGrpSpPr>
        <p:cNvPr id="343" name="Shape 343"/>
        <p:cNvGrpSpPr/>
        <p:nvPr/>
      </p:nvGrpSpPr>
      <p:grpSpPr>
        <a:xfrm>
          <a:off x="0" y="0"/>
          <a:ext cx="0" cy="0"/>
          <a:chOff x="0" y="0"/>
          <a:chExt cx="0" cy="0"/>
        </a:xfrm>
      </p:grpSpPr>
      <p:sp>
        <p:nvSpPr>
          <p:cNvPr id="344" name="Google Shape;344;p74"/>
          <p:cNvSpPr txBox="1"/>
          <p:nvPr>
            <p:ph type="title"/>
          </p:nvPr>
        </p:nvSpPr>
        <p:spPr>
          <a:xfrm>
            <a:off x="612648" y="-1286261"/>
            <a:ext cx="10652760" cy="1133856"/>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5" name="Google Shape;345;p74"/>
          <p:cNvSpPr txBox="1"/>
          <p:nvPr>
            <p:ph idx="1" type="body"/>
          </p:nvPr>
        </p:nvSpPr>
        <p:spPr>
          <a:xfrm>
            <a:off x="1088136" y="1039095"/>
            <a:ext cx="9418320" cy="507006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0"/>
              </a:spcBef>
              <a:spcAft>
                <a:spcPts val="0"/>
              </a:spcAft>
              <a:buClr>
                <a:schemeClr val="lt1"/>
              </a:buClr>
              <a:buSzPts val="6000"/>
              <a:buNone/>
              <a:defRPr b="1" sz="6000">
                <a:solidFill>
                  <a:schemeClr val="lt1"/>
                </a:solidFill>
              </a:defRPr>
            </a:lvl1pPr>
            <a:lvl2pPr indent="-228600" lvl="1" marL="914400" algn="l">
              <a:lnSpc>
                <a:spcPct val="90000"/>
              </a:lnSpc>
              <a:spcBef>
                <a:spcPts val="0"/>
              </a:spcBef>
              <a:spcAft>
                <a:spcPts val="0"/>
              </a:spcAft>
              <a:buClr>
                <a:schemeClr val="lt1"/>
              </a:buClr>
              <a:buSzPts val="6000"/>
              <a:buNone/>
              <a:defRPr b="1" sz="6000">
                <a:solidFill>
                  <a:schemeClr val="lt1"/>
                </a:solidFill>
              </a:defRPr>
            </a:lvl2pPr>
            <a:lvl3pPr indent="-228600" lvl="2" marL="1371600" algn="l">
              <a:lnSpc>
                <a:spcPct val="90000"/>
              </a:lnSpc>
              <a:spcBef>
                <a:spcPts val="0"/>
              </a:spcBef>
              <a:spcAft>
                <a:spcPts val="0"/>
              </a:spcAft>
              <a:buClr>
                <a:schemeClr val="lt1"/>
              </a:buClr>
              <a:buSzPts val="6000"/>
              <a:buNone/>
              <a:defRPr b="1" sz="6000">
                <a:solidFill>
                  <a:schemeClr val="lt1"/>
                </a:solidFill>
              </a:defRPr>
            </a:lvl3pPr>
            <a:lvl4pPr indent="-228600" lvl="3" marL="1828800" algn="l">
              <a:lnSpc>
                <a:spcPct val="90000"/>
              </a:lnSpc>
              <a:spcBef>
                <a:spcPts val="0"/>
              </a:spcBef>
              <a:spcAft>
                <a:spcPts val="0"/>
              </a:spcAft>
              <a:buClr>
                <a:schemeClr val="lt1"/>
              </a:buClr>
              <a:buSzPts val="6000"/>
              <a:buNone/>
              <a:defRPr b="1" sz="6000">
                <a:solidFill>
                  <a:schemeClr val="lt1"/>
                </a:solidFill>
              </a:defRPr>
            </a:lvl4pPr>
            <a:lvl5pPr indent="-228600" lvl="4" marL="2286000" algn="l">
              <a:lnSpc>
                <a:spcPct val="90000"/>
              </a:lnSpc>
              <a:spcBef>
                <a:spcPts val="0"/>
              </a:spcBef>
              <a:spcAft>
                <a:spcPts val="0"/>
              </a:spcAft>
              <a:buClr>
                <a:schemeClr val="lt1"/>
              </a:buClr>
              <a:buSzPts val="6000"/>
              <a:buNone/>
              <a:defRPr b="1" sz="60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6" name="Google Shape;346;p74"/>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7" name="Google Shape;347;p74"/>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8" name="Google Shape;348;p74"/>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349" name="Google Shape;349;p74"/>
          <p:cNvCxnSpPr/>
          <p:nvPr/>
        </p:nvCxnSpPr>
        <p:spPr>
          <a:xfrm>
            <a:off x="0" y="1206128"/>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3">
  <p:cSld name="Statement 3">
    <p:spTree>
      <p:nvGrpSpPr>
        <p:cNvPr id="350" name="Shape 350"/>
        <p:cNvGrpSpPr/>
        <p:nvPr/>
      </p:nvGrpSpPr>
      <p:grpSpPr>
        <a:xfrm>
          <a:off x="0" y="0"/>
          <a:ext cx="0" cy="0"/>
          <a:chOff x="0" y="0"/>
          <a:chExt cx="0" cy="0"/>
        </a:xfrm>
      </p:grpSpPr>
      <p:sp>
        <p:nvSpPr>
          <p:cNvPr id="351" name="Google Shape;351;p75"/>
          <p:cNvSpPr txBox="1"/>
          <p:nvPr>
            <p:ph type="title"/>
          </p:nvPr>
        </p:nvSpPr>
        <p:spPr>
          <a:xfrm>
            <a:off x="612648" y="-1133856"/>
            <a:ext cx="10652760" cy="914400"/>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2" name="Google Shape;352;p75"/>
          <p:cNvSpPr txBox="1"/>
          <p:nvPr>
            <p:ph idx="1" type="body"/>
          </p:nvPr>
        </p:nvSpPr>
        <p:spPr>
          <a:xfrm>
            <a:off x="1088136" y="962895"/>
            <a:ext cx="9418320" cy="5070068"/>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0"/>
              </a:spcBef>
              <a:spcAft>
                <a:spcPts val="0"/>
              </a:spcAft>
              <a:buClr>
                <a:schemeClr val="dk1"/>
              </a:buClr>
              <a:buSzPts val="6000"/>
              <a:buNone/>
              <a:defRPr b="1" sz="6000"/>
            </a:lvl1pPr>
            <a:lvl2pPr indent="-228600" lvl="1" marL="914400" algn="l">
              <a:lnSpc>
                <a:spcPct val="90000"/>
              </a:lnSpc>
              <a:spcBef>
                <a:spcPts val="0"/>
              </a:spcBef>
              <a:spcAft>
                <a:spcPts val="0"/>
              </a:spcAft>
              <a:buClr>
                <a:schemeClr val="dk1"/>
              </a:buClr>
              <a:buSzPts val="6000"/>
              <a:buNone/>
              <a:defRPr b="1" sz="6000"/>
            </a:lvl2pPr>
            <a:lvl3pPr indent="-228600" lvl="2" marL="1371600" algn="l">
              <a:lnSpc>
                <a:spcPct val="90000"/>
              </a:lnSpc>
              <a:spcBef>
                <a:spcPts val="0"/>
              </a:spcBef>
              <a:spcAft>
                <a:spcPts val="0"/>
              </a:spcAft>
              <a:buClr>
                <a:schemeClr val="dk1"/>
              </a:buClr>
              <a:buSzPts val="6000"/>
              <a:buNone/>
              <a:defRPr b="1" sz="6000"/>
            </a:lvl3pPr>
            <a:lvl4pPr indent="-228600" lvl="3" marL="1828800" algn="l">
              <a:lnSpc>
                <a:spcPct val="90000"/>
              </a:lnSpc>
              <a:spcBef>
                <a:spcPts val="0"/>
              </a:spcBef>
              <a:spcAft>
                <a:spcPts val="0"/>
              </a:spcAft>
              <a:buClr>
                <a:schemeClr val="dk1"/>
              </a:buClr>
              <a:buSzPts val="6000"/>
              <a:buNone/>
              <a:defRPr b="1" sz="6000"/>
            </a:lvl4pPr>
            <a:lvl5pPr indent="-228600" lvl="4" marL="2286000" algn="l">
              <a:lnSpc>
                <a:spcPct val="90000"/>
              </a:lnSpc>
              <a:spcBef>
                <a:spcPts val="0"/>
              </a:spcBef>
              <a:spcAft>
                <a:spcPts val="0"/>
              </a:spcAft>
              <a:buClr>
                <a:schemeClr val="dk1"/>
              </a:buClr>
              <a:buSzPts val="6000"/>
              <a:buNone/>
              <a:defRPr b="1" sz="6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3" name="Google Shape;353;p75"/>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4" name="Google Shape;354;p75"/>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5" name="Google Shape;355;p75"/>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56" name="Google Shape;356;p75"/>
          <p:cNvCxnSpPr/>
          <p:nvPr/>
        </p:nvCxnSpPr>
        <p:spPr>
          <a:xfrm>
            <a:off x="0" y="5715292"/>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howMasterSp="0">
  <p:cSld name="Quote">
    <p:spTree>
      <p:nvGrpSpPr>
        <p:cNvPr id="357" name="Shape 357"/>
        <p:cNvGrpSpPr/>
        <p:nvPr/>
      </p:nvGrpSpPr>
      <p:grpSpPr>
        <a:xfrm>
          <a:off x="0" y="0"/>
          <a:ext cx="0" cy="0"/>
          <a:chOff x="0" y="0"/>
          <a:chExt cx="0" cy="0"/>
        </a:xfrm>
      </p:grpSpPr>
      <p:sp>
        <p:nvSpPr>
          <p:cNvPr id="358" name="Google Shape;358;p76"/>
          <p:cNvSpPr txBox="1"/>
          <p:nvPr>
            <p:ph type="title"/>
          </p:nvPr>
        </p:nvSpPr>
        <p:spPr>
          <a:xfrm>
            <a:off x="1066800" y="5418360"/>
            <a:ext cx="10058400" cy="466345"/>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dk1"/>
              </a:buClr>
              <a:buSzPts val="2000"/>
              <a:buFont typeface="Arial"/>
              <a:buNone/>
              <a:defRPr b="0" sz="2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9" name="Google Shape;359;p76"/>
          <p:cNvSpPr txBox="1"/>
          <p:nvPr>
            <p:ph idx="1" type="body"/>
          </p:nvPr>
        </p:nvSpPr>
        <p:spPr>
          <a:xfrm>
            <a:off x="95250" y="63500"/>
            <a:ext cx="11977688" cy="5080000"/>
          </a:xfrm>
          <a:prstGeom prst="rect">
            <a:avLst/>
          </a:prstGeom>
          <a:noFill/>
          <a:ln>
            <a:noFill/>
          </a:ln>
        </p:spPr>
        <p:txBody>
          <a:bodyPr anchorCtr="0" anchor="t" bIns="45700" lIns="91425" spcFirstLastPara="1" rIns="91425" wrap="square" tIns="45700">
            <a:normAutofit/>
          </a:bodyPr>
          <a:lstStyle>
            <a:lvl1pPr indent="-228600" lvl="0" marL="457200" algn="l">
              <a:lnSpc>
                <a:spcPct val="85000"/>
              </a:lnSpc>
              <a:spcBef>
                <a:spcPts val="0"/>
              </a:spcBef>
              <a:spcAft>
                <a:spcPts val="0"/>
              </a:spcAft>
              <a:buClr>
                <a:schemeClr val="dk1"/>
              </a:buClr>
              <a:buSzPts val="8000"/>
              <a:buNone/>
              <a:defRPr b="1" sz="8000" cap="none">
                <a:solidFill>
                  <a:schemeClr val="dk1"/>
                </a:solidFill>
              </a:defRPr>
            </a:lvl1pPr>
            <a:lvl2pPr indent="-342900" lvl="1" marL="914400" algn="l">
              <a:lnSpc>
                <a:spcPct val="130000"/>
              </a:lnSpc>
              <a:spcBef>
                <a:spcPts val="0"/>
              </a:spcBef>
              <a:spcAft>
                <a:spcPts val="0"/>
              </a:spcAft>
              <a:buClr>
                <a:schemeClr val="dk1"/>
              </a:buClr>
              <a:buSzPts val="1800"/>
              <a:buChar char="-"/>
              <a:defRPr/>
            </a:lvl2pPr>
            <a:lvl3pPr indent="-342900" lvl="2" marL="1371600" algn="l">
              <a:lnSpc>
                <a:spcPct val="130000"/>
              </a:lnSpc>
              <a:spcBef>
                <a:spcPts val="0"/>
              </a:spcBef>
              <a:spcAft>
                <a:spcPts val="0"/>
              </a:spcAft>
              <a:buClr>
                <a:schemeClr val="dk1"/>
              </a:buClr>
              <a:buSzPts val="1800"/>
              <a:buChar char="-"/>
              <a:defRPr/>
            </a:lvl3pPr>
            <a:lvl4pPr indent="-342900" lvl="3" marL="1828800" algn="l">
              <a:lnSpc>
                <a:spcPct val="130000"/>
              </a:lnSpc>
              <a:spcBef>
                <a:spcPts val="0"/>
              </a:spcBef>
              <a:spcAft>
                <a:spcPts val="0"/>
              </a:spcAft>
              <a:buClr>
                <a:schemeClr val="dk1"/>
              </a:buClr>
              <a:buSzPts val="1800"/>
              <a:buChar char="-"/>
              <a:defRPr/>
            </a:lvl4pPr>
            <a:lvl5pPr indent="-342900" lvl="4" marL="2286000" algn="l">
              <a:lnSpc>
                <a:spcPct val="130000"/>
              </a:lnSpc>
              <a:spcBef>
                <a:spcPts val="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0" name="Google Shape;360;p76"/>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1" name="Google Shape;361;p76"/>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2" name="Google Shape;362;p76"/>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63" name="Google Shape;363;p76"/>
          <p:cNvCxnSpPr/>
          <p:nvPr/>
        </p:nvCxnSpPr>
        <p:spPr>
          <a:xfrm>
            <a:off x="11387805" y="5715292"/>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2">
  <p:cSld name="Quote 2">
    <p:bg>
      <p:bgPr>
        <a:solidFill>
          <a:schemeClr val="dk1"/>
        </a:solidFill>
      </p:bgPr>
    </p:bg>
    <p:spTree>
      <p:nvGrpSpPr>
        <p:cNvPr id="364" name="Shape 364"/>
        <p:cNvGrpSpPr/>
        <p:nvPr/>
      </p:nvGrpSpPr>
      <p:grpSpPr>
        <a:xfrm>
          <a:off x="0" y="0"/>
          <a:ext cx="0" cy="0"/>
          <a:chOff x="0" y="0"/>
          <a:chExt cx="0" cy="0"/>
        </a:xfrm>
      </p:grpSpPr>
      <p:sp>
        <p:nvSpPr>
          <p:cNvPr id="365" name="Google Shape;365;p77"/>
          <p:cNvSpPr txBox="1"/>
          <p:nvPr>
            <p:ph type="title"/>
          </p:nvPr>
        </p:nvSpPr>
        <p:spPr>
          <a:xfrm>
            <a:off x="1066800" y="5418360"/>
            <a:ext cx="9229888" cy="46634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2000"/>
              <a:buFont typeface="Arial"/>
              <a:buNone/>
              <a:defRPr b="0" sz="2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6" name="Google Shape;366;p77"/>
          <p:cNvSpPr txBox="1"/>
          <p:nvPr>
            <p:ph idx="1" type="body"/>
          </p:nvPr>
        </p:nvSpPr>
        <p:spPr>
          <a:xfrm>
            <a:off x="1097824" y="1041245"/>
            <a:ext cx="9198864" cy="36576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lt1"/>
              </a:buClr>
              <a:buSzPts val="6000"/>
              <a:buNone/>
              <a:defRPr b="1" sz="6000" cap="none">
                <a:solidFill>
                  <a:schemeClr val="lt1"/>
                </a:solidFill>
              </a:defRPr>
            </a:lvl1pPr>
            <a:lvl2pPr indent="-342900" lvl="1" marL="914400" algn="l">
              <a:lnSpc>
                <a:spcPct val="130000"/>
              </a:lnSpc>
              <a:spcBef>
                <a:spcPts val="0"/>
              </a:spcBef>
              <a:spcAft>
                <a:spcPts val="0"/>
              </a:spcAft>
              <a:buClr>
                <a:schemeClr val="lt1"/>
              </a:buClr>
              <a:buSzPts val="1800"/>
              <a:buChar char="-"/>
              <a:defRPr/>
            </a:lvl2pPr>
            <a:lvl3pPr indent="-342900" lvl="2" marL="1371600" algn="l">
              <a:lnSpc>
                <a:spcPct val="130000"/>
              </a:lnSpc>
              <a:spcBef>
                <a:spcPts val="0"/>
              </a:spcBef>
              <a:spcAft>
                <a:spcPts val="0"/>
              </a:spcAft>
              <a:buClr>
                <a:schemeClr val="lt1"/>
              </a:buClr>
              <a:buSzPts val="1800"/>
              <a:buChar char="-"/>
              <a:defRPr/>
            </a:lvl3pPr>
            <a:lvl4pPr indent="-342900" lvl="3" marL="1828800" algn="l">
              <a:lnSpc>
                <a:spcPct val="130000"/>
              </a:lnSpc>
              <a:spcBef>
                <a:spcPts val="0"/>
              </a:spcBef>
              <a:spcAft>
                <a:spcPts val="0"/>
              </a:spcAft>
              <a:buClr>
                <a:schemeClr val="lt1"/>
              </a:buClr>
              <a:buSzPts val="1800"/>
              <a:buChar char="-"/>
              <a:defRPr/>
            </a:lvl4pPr>
            <a:lvl5pPr indent="-342900" lvl="4" marL="2286000" algn="l">
              <a:lnSpc>
                <a:spcPct val="130000"/>
              </a:lnSpc>
              <a:spcBef>
                <a:spcPts val="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67" name="Google Shape;367;p77"/>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8" name="Google Shape;368;p77"/>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9" name="Google Shape;369;p77"/>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370" name="Google Shape;370;p77"/>
          <p:cNvCxnSpPr/>
          <p:nvPr/>
        </p:nvCxnSpPr>
        <p:spPr>
          <a:xfrm>
            <a:off x="0" y="1206128"/>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3">
  <p:cSld name="Quote 3">
    <p:bg>
      <p:bgPr>
        <a:solidFill>
          <a:schemeClr val="lt1"/>
        </a:solidFill>
      </p:bgPr>
    </p:bg>
    <p:spTree>
      <p:nvGrpSpPr>
        <p:cNvPr id="371" name="Shape 371"/>
        <p:cNvGrpSpPr/>
        <p:nvPr/>
      </p:nvGrpSpPr>
      <p:grpSpPr>
        <a:xfrm>
          <a:off x="0" y="0"/>
          <a:ext cx="0" cy="0"/>
          <a:chOff x="0" y="0"/>
          <a:chExt cx="0" cy="0"/>
        </a:xfrm>
      </p:grpSpPr>
      <p:sp>
        <p:nvSpPr>
          <p:cNvPr id="372" name="Google Shape;372;p78"/>
          <p:cNvSpPr txBox="1"/>
          <p:nvPr>
            <p:ph type="title"/>
          </p:nvPr>
        </p:nvSpPr>
        <p:spPr>
          <a:xfrm>
            <a:off x="1066800" y="5418360"/>
            <a:ext cx="9229888" cy="46634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Arial"/>
              <a:buNone/>
              <a:defRPr b="0" sz="2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3" name="Google Shape;373;p78"/>
          <p:cNvSpPr txBox="1"/>
          <p:nvPr>
            <p:ph idx="1" type="body"/>
          </p:nvPr>
        </p:nvSpPr>
        <p:spPr>
          <a:xfrm>
            <a:off x="1097824" y="1041245"/>
            <a:ext cx="9198864" cy="36576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6000"/>
              <a:buNone/>
              <a:defRPr b="1" sz="6000" cap="none">
                <a:solidFill>
                  <a:schemeClr val="dk1"/>
                </a:solidFill>
              </a:defRPr>
            </a:lvl1pPr>
            <a:lvl2pPr indent="-342900" lvl="1" marL="914400" algn="l">
              <a:lnSpc>
                <a:spcPct val="130000"/>
              </a:lnSpc>
              <a:spcBef>
                <a:spcPts val="0"/>
              </a:spcBef>
              <a:spcAft>
                <a:spcPts val="0"/>
              </a:spcAft>
              <a:buClr>
                <a:schemeClr val="dk1"/>
              </a:buClr>
              <a:buSzPts val="1800"/>
              <a:buChar char="-"/>
              <a:defRPr/>
            </a:lvl2pPr>
            <a:lvl3pPr indent="-342900" lvl="2" marL="1371600" algn="l">
              <a:lnSpc>
                <a:spcPct val="130000"/>
              </a:lnSpc>
              <a:spcBef>
                <a:spcPts val="0"/>
              </a:spcBef>
              <a:spcAft>
                <a:spcPts val="0"/>
              </a:spcAft>
              <a:buClr>
                <a:schemeClr val="dk1"/>
              </a:buClr>
              <a:buSzPts val="1800"/>
              <a:buChar char="-"/>
              <a:defRPr/>
            </a:lvl3pPr>
            <a:lvl4pPr indent="-342900" lvl="3" marL="1828800" algn="l">
              <a:lnSpc>
                <a:spcPct val="130000"/>
              </a:lnSpc>
              <a:spcBef>
                <a:spcPts val="0"/>
              </a:spcBef>
              <a:spcAft>
                <a:spcPts val="0"/>
              </a:spcAft>
              <a:buClr>
                <a:schemeClr val="dk1"/>
              </a:buClr>
              <a:buSzPts val="1800"/>
              <a:buChar char="-"/>
              <a:defRPr/>
            </a:lvl4pPr>
            <a:lvl5pPr indent="-342900" lvl="4" marL="2286000" algn="l">
              <a:lnSpc>
                <a:spcPct val="130000"/>
              </a:lnSpc>
              <a:spcBef>
                <a:spcPts val="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4" name="Google Shape;374;p78"/>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5" name="Google Shape;375;p78"/>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6" name="Google Shape;376;p78"/>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dk1"/>
                </a:solidFill>
                <a:latin typeface="Arial"/>
                <a:ea typeface="Arial"/>
                <a:cs typeface="Arial"/>
                <a:sym typeface="Arial"/>
              </a:defRPr>
            </a:lvl1pPr>
            <a:lvl2pPr indent="0" lvl="1" marL="0" algn="r">
              <a:spcBef>
                <a:spcPts val="0"/>
              </a:spcBef>
              <a:buNone/>
              <a:defRPr b="0" i="0" sz="900" u="none" cap="none" strike="noStrike">
                <a:solidFill>
                  <a:schemeClr val="dk1"/>
                </a:solidFill>
                <a:latin typeface="Arial"/>
                <a:ea typeface="Arial"/>
                <a:cs typeface="Arial"/>
                <a:sym typeface="Arial"/>
              </a:defRPr>
            </a:lvl2pPr>
            <a:lvl3pPr indent="0" lvl="2" marL="0" algn="r">
              <a:spcBef>
                <a:spcPts val="0"/>
              </a:spcBef>
              <a:buNone/>
              <a:defRPr b="0" i="0" sz="900" u="none" cap="none" strike="noStrike">
                <a:solidFill>
                  <a:schemeClr val="dk1"/>
                </a:solidFill>
                <a:latin typeface="Arial"/>
                <a:ea typeface="Arial"/>
                <a:cs typeface="Arial"/>
                <a:sym typeface="Arial"/>
              </a:defRPr>
            </a:lvl3pPr>
            <a:lvl4pPr indent="0" lvl="3" marL="0" algn="r">
              <a:spcBef>
                <a:spcPts val="0"/>
              </a:spcBef>
              <a:buNone/>
              <a:defRPr b="0" i="0" sz="900" u="none" cap="none" strike="noStrike">
                <a:solidFill>
                  <a:schemeClr val="dk1"/>
                </a:solidFill>
                <a:latin typeface="Arial"/>
                <a:ea typeface="Arial"/>
                <a:cs typeface="Arial"/>
                <a:sym typeface="Arial"/>
              </a:defRPr>
            </a:lvl4pPr>
            <a:lvl5pPr indent="0" lvl="4" marL="0" algn="r">
              <a:spcBef>
                <a:spcPts val="0"/>
              </a:spcBef>
              <a:buNone/>
              <a:defRPr b="0" i="0" sz="900" u="none" cap="none" strike="noStrike">
                <a:solidFill>
                  <a:schemeClr val="dk1"/>
                </a:solidFill>
                <a:latin typeface="Arial"/>
                <a:ea typeface="Arial"/>
                <a:cs typeface="Arial"/>
                <a:sym typeface="Arial"/>
              </a:defRPr>
            </a:lvl5pPr>
            <a:lvl6pPr indent="0" lvl="5" marL="0" algn="r">
              <a:spcBef>
                <a:spcPts val="0"/>
              </a:spcBef>
              <a:buNone/>
              <a:defRPr b="0" i="0" sz="900" u="none" cap="none" strike="noStrike">
                <a:solidFill>
                  <a:schemeClr val="dk1"/>
                </a:solidFill>
                <a:latin typeface="Arial"/>
                <a:ea typeface="Arial"/>
                <a:cs typeface="Arial"/>
                <a:sym typeface="Arial"/>
              </a:defRPr>
            </a:lvl6pPr>
            <a:lvl7pPr indent="0" lvl="6" marL="0" algn="r">
              <a:spcBef>
                <a:spcPts val="0"/>
              </a:spcBef>
              <a:buNone/>
              <a:defRPr b="0" i="0" sz="900" u="none" cap="none" strike="noStrike">
                <a:solidFill>
                  <a:schemeClr val="dk1"/>
                </a:solidFill>
                <a:latin typeface="Arial"/>
                <a:ea typeface="Arial"/>
                <a:cs typeface="Arial"/>
                <a:sym typeface="Arial"/>
              </a:defRPr>
            </a:lvl7pPr>
            <a:lvl8pPr indent="0" lvl="7" marL="0" algn="r">
              <a:spcBef>
                <a:spcPts val="0"/>
              </a:spcBef>
              <a:buNone/>
              <a:defRPr b="0" i="0" sz="900" u="none" cap="none" strike="noStrike">
                <a:solidFill>
                  <a:schemeClr val="dk1"/>
                </a:solidFill>
                <a:latin typeface="Arial"/>
                <a:ea typeface="Arial"/>
                <a:cs typeface="Arial"/>
                <a:sym typeface="Arial"/>
              </a:defRPr>
            </a:lvl8pPr>
            <a:lvl9pPr indent="0" lvl="8" marL="0" algn="r">
              <a:spcBef>
                <a:spcPts val="0"/>
              </a:spcBef>
              <a:buNone/>
              <a:defRPr b="0" i="0" sz="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377" name="Google Shape;377;p78"/>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8" name="Shape 378"/>
        <p:cNvGrpSpPr/>
        <p:nvPr/>
      </p:nvGrpSpPr>
      <p:grpSpPr>
        <a:xfrm>
          <a:off x="0" y="0"/>
          <a:ext cx="0" cy="0"/>
          <a:chOff x="0" y="0"/>
          <a:chExt cx="0" cy="0"/>
        </a:xfrm>
      </p:grpSpPr>
      <p:sp>
        <p:nvSpPr>
          <p:cNvPr id="379" name="Google Shape;379;p79"/>
          <p:cNvSpPr txBox="1"/>
          <p:nvPr>
            <p:ph type="title"/>
          </p:nvPr>
        </p:nvSpPr>
        <p:spPr>
          <a:xfrm>
            <a:off x="1088136" y="1119132"/>
            <a:ext cx="9890066" cy="1204593"/>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0" name="Google Shape;380;p79"/>
          <p:cNvSpPr txBox="1"/>
          <p:nvPr>
            <p:ph idx="1" type="body"/>
          </p:nvPr>
        </p:nvSpPr>
        <p:spPr>
          <a:xfrm>
            <a:off x="1082185" y="2440568"/>
            <a:ext cx="4841505" cy="380128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1" name="Google Shape;381;p79"/>
          <p:cNvSpPr txBox="1"/>
          <p:nvPr>
            <p:ph idx="2" type="body"/>
          </p:nvPr>
        </p:nvSpPr>
        <p:spPr>
          <a:xfrm>
            <a:off x="6172200" y="2440568"/>
            <a:ext cx="4806002" cy="380128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2" name="Google Shape;382;p79"/>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3" name="Google Shape;383;p79"/>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4" name="Google Shape;384;p79"/>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85" name="Google Shape;385;p79"/>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p:cSld name="Content with Picture">
    <p:spTree>
      <p:nvGrpSpPr>
        <p:cNvPr id="50" name="Shape 50"/>
        <p:cNvGrpSpPr/>
        <p:nvPr/>
      </p:nvGrpSpPr>
      <p:grpSpPr>
        <a:xfrm>
          <a:off x="0" y="0"/>
          <a:ext cx="0" cy="0"/>
          <a:chOff x="0" y="0"/>
          <a:chExt cx="0" cy="0"/>
        </a:xfrm>
      </p:grpSpPr>
      <p:sp>
        <p:nvSpPr>
          <p:cNvPr id="51" name="Google Shape;51;p35"/>
          <p:cNvSpPr txBox="1"/>
          <p:nvPr>
            <p:ph type="title"/>
          </p:nvPr>
        </p:nvSpPr>
        <p:spPr>
          <a:xfrm>
            <a:off x="4785788" y="1111101"/>
            <a:ext cx="6339412" cy="1143000"/>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52" name="Google Shape;52;p35"/>
          <p:cNvPicPr preferRelativeResize="0"/>
          <p:nvPr>
            <p:ph idx="2" type="pic"/>
          </p:nvPr>
        </p:nvPicPr>
        <p:blipFill/>
        <p:spPr>
          <a:xfrm>
            <a:off x="12192" y="0"/>
            <a:ext cx="4506585" cy="6858000"/>
          </a:xfrm>
          <a:prstGeom prst="rect">
            <a:avLst/>
          </a:prstGeom>
          <a:blipFill rotWithShape="1">
            <a:blip r:embed="rId2">
              <a:alphaModFix amt="60000"/>
            </a:blip>
            <a:stretch>
              <a:fillRect b="0" l="0" r="0" t="0"/>
            </a:stretch>
          </a:blipFill>
          <a:ln>
            <a:noFill/>
          </a:ln>
        </p:spPr>
      </p:pic>
      <p:sp>
        <p:nvSpPr>
          <p:cNvPr id="53" name="Google Shape;53;p35"/>
          <p:cNvSpPr txBox="1"/>
          <p:nvPr>
            <p:ph idx="1" type="body"/>
          </p:nvPr>
        </p:nvSpPr>
        <p:spPr>
          <a:xfrm>
            <a:off x="4785787" y="2402887"/>
            <a:ext cx="6339414" cy="388361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sz="1600"/>
            </a:lvl1pPr>
            <a:lvl2pPr indent="-330200" lvl="1" marL="914400" algn="l">
              <a:lnSpc>
                <a:spcPct val="100000"/>
              </a:lnSpc>
              <a:spcBef>
                <a:spcPts val="0"/>
              </a:spcBef>
              <a:spcAft>
                <a:spcPts val="0"/>
              </a:spcAft>
              <a:buClr>
                <a:schemeClr val="dk1"/>
              </a:buClr>
              <a:buSzPts val="1600"/>
              <a:buChar char="-"/>
              <a:defRPr sz="1600"/>
            </a:lvl2pPr>
            <a:lvl3pPr indent="-330200" lvl="2" marL="1371600" algn="l">
              <a:lnSpc>
                <a:spcPct val="100000"/>
              </a:lnSpc>
              <a:spcBef>
                <a:spcPts val="0"/>
              </a:spcBef>
              <a:spcAft>
                <a:spcPts val="0"/>
              </a:spcAft>
              <a:buClr>
                <a:schemeClr val="dk1"/>
              </a:buClr>
              <a:buSzPts val="1600"/>
              <a:buChar char="-"/>
              <a:defRPr sz="1600"/>
            </a:lvl3pPr>
            <a:lvl4pPr indent="-330200" lvl="3" marL="1828800" algn="l">
              <a:lnSpc>
                <a:spcPct val="100000"/>
              </a:lnSpc>
              <a:spcBef>
                <a:spcPts val="0"/>
              </a:spcBef>
              <a:spcAft>
                <a:spcPts val="0"/>
              </a:spcAft>
              <a:buClr>
                <a:schemeClr val="dk1"/>
              </a:buClr>
              <a:buSzPts val="1600"/>
              <a:buChar char="-"/>
              <a:defRPr sz="1600"/>
            </a:lvl4pPr>
            <a:lvl5pPr indent="-330200" lvl="4" marL="2286000" algn="l">
              <a:lnSpc>
                <a:spcPct val="100000"/>
              </a:lnSpc>
              <a:spcBef>
                <a:spcPts val="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4" name="Google Shape;54;p35"/>
          <p:cNvCxnSpPr/>
          <p:nvPr/>
        </p:nvCxnSpPr>
        <p:spPr>
          <a:xfrm rot="10800000">
            <a:off x="11375613"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55" name="Google Shape;55;p35"/>
          <p:cNvSpPr txBox="1"/>
          <p:nvPr>
            <p:ph idx="11" type="ftr"/>
          </p:nvPr>
        </p:nvSpPr>
        <p:spPr>
          <a:xfrm>
            <a:off x="4785788" y="6438900"/>
            <a:ext cx="4774902"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5"/>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5"/>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6" name="Shape 386"/>
        <p:cNvGrpSpPr/>
        <p:nvPr/>
      </p:nvGrpSpPr>
      <p:grpSpPr>
        <a:xfrm>
          <a:off x="0" y="0"/>
          <a:ext cx="0" cy="0"/>
          <a:chOff x="0" y="0"/>
          <a:chExt cx="0" cy="0"/>
        </a:xfrm>
      </p:grpSpPr>
      <p:sp>
        <p:nvSpPr>
          <p:cNvPr id="387" name="Google Shape;387;p80"/>
          <p:cNvSpPr txBox="1"/>
          <p:nvPr>
            <p:ph type="title"/>
          </p:nvPr>
        </p:nvSpPr>
        <p:spPr>
          <a:xfrm>
            <a:off x="1090940" y="1115329"/>
            <a:ext cx="9949455" cy="838856"/>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8" name="Google Shape;388;p80"/>
          <p:cNvSpPr txBox="1"/>
          <p:nvPr>
            <p:ph idx="1" type="body"/>
          </p:nvPr>
        </p:nvSpPr>
        <p:spPr>
          <a:xfrm>
            <a:off x="1092088" y="1923190"/>
            <a:ext cx="4816475" cy="838856"/>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800"/>
              <a:buNone/>
              <a:defRPr b="1" sz="1800" cap="none"/>
            </a:lvl1pPr>
            <a:lvl2pPr indent="-228600" lvl="1" marL="914400" algn="l">
              <a:lnSpc>
                <a:spcPct val="130000"/>
              </a:lnSpc>
              <a:spcBef>
                <a:spcPts val="0"/>
              </a:spcBef>
              <a:spcAft>
                <a:spcPts val="0"/>
              </a:spcAft>
              <a:buClr>
                <a:schemeClr val="dk1"/>
              </a:buClr>
              <a:buSzPts val="2000"/>
              <a:buNone/>
              <a:defRPr b="1" sz="2000"/>
            </a:lvl2pPr>
            <a:lvl3pPr indent="-228600" lvl="2" marL="1371600" algn="l">
              <a:lnSpc>
                <a:spcPct val="130000"/>
              </a:lnSpc>
              <a:spcBef>
                <a:spcPts val="0"/>
              </a:spcBef>
              <a:spcAft>
                <a:spcPts val="0"/>
              </a:spcAft>
              <a:buClr>
                <a:schemeClr val="dk1"/>
              </a:buClr>
              <a:buSzPts val="1800"/>
              <a:buNone/>
              <a:defRPr b="1" sz="1800"/>
            </a:lvl3pPr>
            <a:lvl4pPr indent="-228600" lvl="3" marL="1828800" algn="l">
              <a:lnSpc>
                <a:spcPct val="130000"/>
              </a:lnSpc>
              <a:spcBef>
                <a:spcPts val="0"/>
              </a:spcBef>
              <a:spcAft>
                <a:spcPts val="0"/>
              </a:spcAft>
              <a:buClr>
                <a:schemeClr val="dk1"/>
              </a:buClr>
              <a:buSzPts val="1600"/>
              <a:buNone/>
              <a:defRPr b="1" sz="1600"/>
            </a:lvl4pPr>
            <a:lvl5pPr indent="-228600" lvl="4" marL="2286000" algn="l">
              <a:lnSpc>
                <a:spcPct val="130000"/>
              </a:lnSpc>
              <a:spcBef>
                <a:spcPts val="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89" name="Google Shape;389;p80"/>
          <p:cNvSpPr txBox="1"/>
          <p:nvPr>
            <p:ph idx="2" type="body"/>
          </p:nvPr>
        </p:nvSpPr>
        <p:spPr>
          <a:xfrm>
            <a:off x="6215482" y="1923190"/>
            <a:ext cx="4824913" cy="838856"/>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800"/>
              <a:buNone/>
              <a:defRPr b="1" sz="1800" cap="none"/>
            </a:lvl1pPr>
            <a:lvl2pPr indent="-228600" lvl="1" marL="914400" algn="l">
              <a:lnSpc>
                <a:spcPct val="130000"/>
              </a:lnSpc>
              <a:spcBef>
                <a:spcPts val="0"/>
              </a:spcBef>
              <a:spcAft>
                <a:spcPts val="0"/>
              </a:spcAft>
              <a:buClr>
                <a:schemeClr val="dk1"/>
              </a:buClr>
              <a:buSzPts val="2000"/>
              <a:buNone/>
              <a:defRPr b="1" sz="2000"/>
            </a:lvl2pPr>
            <a:lvl3pPr indent="-228600" lvl="2" marL="1371600" algn="l">
              <a:lnSpc>
                <a:spcPct val="130000"/>
              </a:lnSpc>
              <a:spcBef>
                <a:spcPts val="0"/>
              </a:spcBef>
              <a:spcAft>
                <a:spcPts val="0"/>
              </a:spcAft>
              <a:buClr>
                <a:schemeClr val="dk1"/>
              </a:buClr>
              <a:buSzPts val="1800"/>
              <a:buNone/>
              <a:defRPr b="1" sz="1800"/>
            </a:lvl3pPr>
            <a:lvl4pPr indent="-228600" lvl="3" marL="1828800" algn="l">
              <a:lnSpc>
                <a:spcPct val="130000"/>
              </a:lnSpc>
              <a:spcBef>
                <a:spcPts val="0"/>
              </a:spcBef>
              <a:spcAft>
                <a:spcPts val="0"/>
              </a:spcAft>
              <a:buClr>
                <a:schemeClr val="dk1"/>
              </a:buClr>
              <a:buSzPts val="1600"/>
              <a:buNone/>
              <a:defRPr b="1" sz="1600"/>
            </a:lvl4pPr>
            <a:lvl5pPr indent="-228600" lvl="4" marL="2286000" algn="l">
              <a:lnSpc>
                <a:spcPct val="130000"/>
              </a:lnSpc>
              <a:spcBef>
                <a:spcPts val="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0" name="Google Shape;390;p80"/>
          <p:cNvSpPr txBox="1"/>
          <p:nvPr>
            <p:ph idx="3" type="body"/>
          </p:nvPr>
        </p:nvSpPr>
        <p:spPr>
          <a:xfrm>
            <a:off x="1092088" y="2825791"/>
            <a:ext cx="4816475" cy="336387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1" name="Google Shape;391;p80"/>
          <p:cNvSpPr txBox="1"/>
          <p:nvPr>
            <p:ph idx="4" type="body"/>
          </p:nvPr>
        </p:nvSpPr>
        <p:spPr>
          <a:xfrm>
            <a:off x="6215482" y="2825791"/>
            <a:ext cx="4824913" cy="336387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2" name="Google Shape;392;p80"/>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3" name="Google Shape;393;p80"/>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4" name="Google Shape;394;p80"/>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95" name="Google Shape;395;p80"/>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6" name="Shape 396"/>
        <p:cNvGrpSpPr/>
        <p:nvPr/>
      </p:nvGrpSpPr>
      <p:grpSpPr>
        <a:xfrm>
          <a:off x="0" y="0"/>
          <a:ext cx="0" cy="0"/>
          <a:chOff x="0" y="0"/>
          <a:chExt cx="0" cy="0"/>
        </a:xfrm>
      </p:grpSpPr>
      <p:sp>
        <p:nvSpPr>
          <p:cNvPr id="397" name="Google Shape;397;p81"/>
          <p:cNvSpPr txBox="1"/>
          <p:nvPr>
            <p:ph type="title"/>
          </p:nvPr>
        </p:nvSpPr>
        <p:spPr>
          <a:xfrm>
            <a:off x="1088136" y="1104100"/>
            <a:ext cx="9922764" cy="1294228"/>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8" name="Google Shape;398;p81"/>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9" name="Google Shape;399;p81"/>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0" name="Google Shape;400;p81"/>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401" name="Google Shape;401;p81"/>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p:cSld name="Empty">
    <p:spTree>
      <p:nvGrpSpPr>
        <p:cNvPr id="402" name="Shape 402"/>
        <p:cNvGrpSpPr/>
        <p:nvPr/>
      </p:nvGrpSpPr>
      <p:grpSpPr>
        <a:xfrm>
          <a:off x="0" y="0"/>
          <a:ext cx="0" cy="0"/>
          <a:chOff x="0" y="0"/>
          <a:chExt cx="0" cy="0"/>
        </a:xfrm>
      </p:grpSpPr>
      <p:sp>
        <p:nvSpPr>
          <p:cNvPr id="403" name="Google Shape;403;p82"/>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4" name="Google Shape;404;p82"/>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5" name="Google Shape;405;p82"/>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406" name="Shape 406"/>
        <p:cNvGrpSpPr/>
        <p:nvPr/>
      </p:nvGrpSpPr>
      <p:grpSpPr>
        <a:xfrm>
          <a:off x="0" y="0"/>
          <a:ext cx="0" cy="0"/>
          <a:chOff x="0" y="0"/>
          <a:chExt cx="0" cy="0"/>
        </a:xfrm>
      </p:grpSpPr>
      <p:sp>
        <p:nvSpPr>
          <p:cNvPr id="407" name="Google Shape;407;p83"/>
          <p:cNvSpPr txBox="1"/>
          <p:nvPr>
            <p:ph type="title"/>
          </p:nvPr>
        </p:nvSpPr>
        <p:spPr>
          <a:xfrm>
            <a:off x="1090940" y="1114007"/>
            <a:ext cx="3595634" cy="1757505"/>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8" name="Google Shape;408;p83"/>
          <p:cNvSpPr txBox="1"/>
          <p:nvPr>
            <p:ph idx="1" type="body"/>
          </p:nvPr>
        </p:nvSpPr>
        <p:spPr>
          <a:xfrm>
            <a:off x="1090940" y="3151191"/>
            <a:ext cx="3595634" cy="3124195"/>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400"/>
              <a:buNone/>
              <a:defRPr sz="1400"/>
            </a:lvl1pPr>
            <a:lvl2pPr indent="-228600" lvl="1" marL="914400" algn="l">
              <a:lnSpc>
                <a:spcPct val="130000"/>
              </a:lnSpc>
              <a:spcBef>
                <a:spcPts val="0"/>
              </a:spcBef>
              <a:spcAft>
                <a:spcPts val="0"/>
              </a:spcAft>
              <a:buClr>
                <a:schemeClr val="dk1"/>
              </a:buClr>
              <a:buSzPts val="1400"/>
              <a:buNone/>
              <a:defRPr sz="1400"/>
            </a:lvl2pPr>
            <a:lvl3pPr indent="-228600" lvl="2" marL="1371600" algn="l">
              <a:lnSpc>
                <a:spcPct val="130000"/>
              </a:lnSpc>
              <a:spcBef>
                <a:spcPts val="0"/>
              </a:spcBef>
              <a:spcAft>
                <a:spcPts val="0"/>
              </a:spcAft>
              <a:buClr>
                <a:schemeClr val="dk1"/>
              </a:buClr>
              <a:buSzPts val="1200"/>
              <a:buNone/>
              <a:defRPr sz="1200"/>
            </a:lvl3pPr>
            <a:lvl4pPr indent="-228600" lvl="3" marL="1828800" algn="l">
              <a:lnSpc>
                <a:spcPct val="130000"/>
              </a:lnSpc>
              <a:spcBef>
                <a:spcPts val="0"/>
              </a:spcBef>
              <a:spcAft>
                <a:spcPts val="0"/>
              </a:spcAft>
              <a:buClr>
                <a:schemeClr val="dk1"/>
              </a:buClr>
              <a:buSzPts val="1000"/>
              <a:buNone/>
              <a:defRPr sz="1000"/>
            </a:lvl4pPr>
            <a:lvl5pPr indent="-228600" lvl="4" marL="2286000" algn="l">
              <a:lnSpc>
                <a:spcPct val="130000"/>
              </a:lnSpc>
              <a:spcBef>
                <a:spcPts val="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409" name="Google Shape;409;p83"/>
          <p:cNvSpPr txBox="1"/>
          <p:nvPr>
            <p:ph idx="2" type="body"/>
          </p:nvPr>
        </p:nvSpPr>
        <p:spPr>
          <a:xfrm>
            <a:off x="5275706" y="1114007"/>
            <a:ext cx="6440258" cy="516138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0" name="Google Shape;410;p83"/>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1" name="Google Shape;411;p83"/>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2" name="Google Shape;412;p83"/>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413" name="Google Shape;413;p83"/>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
  <p:cSld name="Picture with Caption ">
    <p:spTree>
      <p:nvGrpSpPr>
        <p:cNvPr id="414" name="Shape 414"/>
        <p:cNvGrpSpPr/>
        <p:nvPr/>
      </p:nvGrpSpPr>
      <p:grpSpPr>
        <a:xfrm>
          <a:off x="0" y="0"/>
          <a:ext cx="0" cy="0"/>
          <a:chOff x="0" y="0"/>
          <a:chExt cx="0" cy="0"/>
        </a:xfrm>
      </p:grpSpPr>
      <p:sp>
        <p:nvSpPr>
          <p:cNvPr id="415" name="Google Shape;415;p84"/>
          <p:cNvSpPr txBox="1"/>
          <p:nvPr>
            <p:ph type="title"/>
          </p:nvPr>
        </p:nvSpPr>
        <p:spPr>
          <a:xfrm>
            <a:off x="1090940" y="1121098"/>
            <a:ext cx="3595634" cy="1585660"/>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6" name="Google Shape;416;p84"/>
          <p:cNvSpPr txBox="1"/>
          <p:nvPr>
            <p:ph idx="1" type="body"/>
          </p:nvPr>
        </p:nvSpPr>
        <p:spPr>
          <a:xfrm>
            <a:off x="1090940" y="2812473"/>
            <a:ext cx="3585586" cy="332892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400"/>
              <a:buNone/>
              <a:defRPr sz="1400"/>
            </a:lvl1pPr>
            <a:lvl2pPr indent="-228600" lvl="1" marL="914400" algn="l">
              <a:lnSpc>
                <a:spcPct val="130000"/>
              </a:lnSpc>
              <a:spcBef>
                <a:spcPts val="0"/>
              </a:spcBef>
              <a:spcAft>
                <a:spcPts val="0"/>
              </a:spcAft>
              <a:buClr>
                <a:schemeClr val="dk1"/>
              </a:buClr>
              <a:buSzPts val="1400"/>
              <a:buNone/>
              <a:defRPr sz="1400"/>
            </a:lvl2pPr>
            <a:lvl3pPr indent="-228600" lvl="2" marL="1371600" algn="l">
              <a:lnSpc>
                <a:spcPct val="130000"/>
              </a:lnSpc>
              <a:spcBef>
                <a:spcPts val="0"/>
              </a:spcBef>
              <a:spcAft>
                <a:spcPts val="0"/>
              </a:spcAft>
              <a:buClr>
                <a:schemeClr val="dk1"/>
              </a:buClr>
              <a:buSzPts val="1200"/>
              <a:buNone/>
              <a:defRPr sz="1200"/>
            </a:lvl3pPr>
            <a:lvl4pPr indent="-228600" lvl="3" marL="1828800" algn="l">
              <a:lnSpc>
                <a:spcPct val="130000"/>
              </a:lnSpc>
              <a:spcBef>
                <a:spcPts val="0"/>
              </a:spcBef>
              <a:spcAft>
                <a:spcPts val="0"/>
              </a:spcAft>
              <a:buClr>
                <a:schemeClr val="dk1"/>
              </a:buClr>
              <a:buSzPts val="1000"/>
              <a:buNone/>
              <a:defRPr sz="1000"/>
            </a:lvl4pPr>
            <a:lvl5pPr indent="-228600" lvl="4" marL="2286000" algn="l">
              <a:lnSpc>
                <a:spcPct val="130000"/>
              </a:lnSpc>
              <a:spcBef>
                <a:spcPts val="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pic>
        <p:nvPicPr>
          <p:cNvPr id="417" name="Google Shape;417;p84"/>
          <p:cNvPicPr preferRelativeResize="0"/>
          <p:nvPr>
            <p:ph idx="2" type="pic"/>
          </p:nvPr>
        </p:nvPicPr>
        <p:blipFill/>
        <p:spPr>
          <a:xfrm>
            <a:off x="5576327" y="1143000"/>
            <a:ext cx="6139637" cy="4998395"/>
          </a:xfrm>
          <a:prstGeom prst="rect">
            <a:avLst/>
          </a:prstGeom>
          <a:blipFill rotWithShape="1">
            <a:blip r:embed="rId2">
              <a:alphaModFix amt="60000"/>
            </a:blip>
            <a:stretch>
              <a:fillRect b="0" l="0" r="0" t="0"/>
            </a:stretch>
          </a:blipFill>
          <a:ln>
            <a:noFill/>
          </a:ln>
        </p:spPr>
      </p:pic>
      <p:sp>
        <p:nvSpPr>
          <p:cNvPr id="418" name="Google Shape;418;p84"/>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9" name="Google Shape;419;p84"/>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0" name="Google Shape;420;p84"/>
          <p:cNvSpPr txBox="1"/>
          <p:nvPr>
            <p:ph idx="12" type="sldNum"/>
          </p:nvPr>
        </p:nvSpPr>
        <p:spPr>
          <a:xfrm>
            <a:off x="10515600" y="6438900"/>
            <a:ext cx="609600"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421" name="Google Shape;421;p84"/>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lusion">
  <p:cSld name="Conclusion">
    <p:bg>
      <p:bgPr>
        <a:solidFill>
          <a:schemeClr val="dk1"/>
        </a:solidFill>
      </p:bgPr>
    </p:bg>
    <p:spTree>
      <p:nvGrpSpPr>
        <p:cNvPr id="422" name="Shape 422"/>
        <p:cNvGrpSpPr/>
        <p:nvPr/>
      </p:nvGrpSpPr>
      <p:grpSpPr>
        <a:xfrm>
          <a:off x="0" y="0"/>
          <a:ext cx="0" cy="0"/>
          <a:chOff x="0" y="0"/>
          <a:chExt cx="0" cy="0"/>
        </a:xfrm>
      </p:grpSpPr>
      <p:sp>
        <p:nvSpPr>
          <p:cNvPr id="423" name="Google Shape;423;p85"/>
          <p:cNvSpPr txBox="1"/>
          <p:nvPr>
            <p:ph type="title"/>
          </p:nvPr>
        </p:nvSpPr>
        <p:spPr>
          <a:xfrm>
            <a:off x="1088136" y="1088135"/>
            <a:ext cx="10627828" cy="2084551"/>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lt1"/>
              </a:buClr>
              <a:buSzPts val="6000"/>
              <a:buFont typeface="Arial"/>
              <a:buNone/>
              <a:defRPr sz="6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4" name="Google Shape;424;p85"/>
          <p:cNvSpPr txBox="1"/>
          <p:nvPr>
            <p:ph idx="1" type="body"/>
          </p:nvPr>
        </p:nvSpPr>
        <p:spPr>
          <a:xfrm>
            <a:off x="1088134" y="3276600"/>
            <a:ext cx="10627829" cy="31623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lt1"/>
              </a:buClr>
              <a:buSzPts val="1600"/>
              <a:buNone/>
              <a:defRPr>
                <a:solidFill>
                  <a:schemeClr val="lt1"/>
                </a:solidFill>
              </a:defRPr>
            </a:lvl1pPr>
            <a:lvl2pPr indent="-228600" lvl="1" marL="914400" algn="l">
              <a:lnSpc>
                <a:spcPct val="100000"/>
              </a:lnSpc>
              <a:spcBef>
                <a:spcPts val="0"/>
              </a:spcBef>
              <a:spcAft>
                <a:spcPts val="0"/>
              </a:spcAft>
              <a:buClr>
                <a:schemeClr val="lt1"/>
              </a:buClr>
              <a:buSzPts val="1600"/>
              <a:buNone/>
              <a:defRPr>
                <a:solidFill>
                  <a:schemeClr val="lt1"/>
                </a:solidFill>
              </a:defRPr>
            </a:lvl2pPr>
            <a:lvl3pPr indent="-228600" lvl="2" marL="1371600" algn="l">
              <a:lnSpc>
                <a:spcPct val="100000"/>
              </a:lnSpc>
              <a:spcBef>
                <a:spcPts val="0"/>
              </a:spcBef>
              <a:spcAft>
                <a:spcPts val="0"/>
              </a:spcAft>
              <a:buClr>
                <a:schemeClr val="lt1"/>
              </a:buClr>
              <a:buSzPts val="1600"/>
              <a:buNone/>
              <a:defRPr>
                <a:solidFill>
                  <a:schemeClr val="lt1"/>
                </a:solidFill>
              </a:defRPr>
            </a:lvl3pPr>
            <a:lvl4pPr indent="-228600" lvl="3" marL="1828800" algn="l">
              <a:lnSpc>
                <a:spcPct val="100000"/>
              </a:lnSpc>
              <a:spcBef>
                <a:spcPts val="0"/>
              </a:spcBef>
              <a:spcAft>
                <a:spcPts val="0"/>
              </a:spcAft>
              <a:buClr>
                <a:schemeClr val="lt1"/>
              </a:buClr>
              <a:buSzPts val="1600"/>
              <a:buNone/>
              <a:defRPr>
                <a:solidFill>
                  <a:schemeClr val="lt1"/>
                </a:solidFill>
              </a:defRPr>
            </a:lvl4pPr>
            <a:lvl5pPr indent="-228600" lvl="4" marL="2286000" algn="l">
              <a:lnSpc>
                <a:spcPct val="100000"/>
              </a:lnSpc>
              <a:spcBef>
                <a:spcPts val="0"/>
              </a:spcBef>
              <a:spcAft>
                <a:spcPts val="0"/>
              </a:spcAft>
              <a:buClr>
                <a:schemeClr val="lt1"/>
              </a:buClr>
              <a:buSzPts val="1600"/>
              <a:buNone/>
              <a:defRPr>
                <a:solidFill>
                  <a:schemeClr val="lt1"/>
                </a:solidFill>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25" name="Google Shape;425;p85"/>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6" name="Google Shape;426;p85"/>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7" name="Google Shape;427;p85"/>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428" name="Google Shape;428;p85"/>
          <p:cNvCxnSpPr/>
          <p:nvPr/>
        </p:nvCxnSpPr>
        <p:spPr>
          <a:xfrm>
            <a:off x="0" y="1206128"/>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lusion 2">
  <p:cSld name="Conclusion 2">
    <p:bg>
      <p:bgPr>
        <a:solidFill>
          <a:schemeClr val="dk1"/>
        </a:solidFill>
      </p:bgPr>
    </p:bg>
    <p:spTree>
      <p:nvGrpSpPr>
        <p:cNvPr id="429" name="Shape 429"/>
        <p:cNvGrpSpPr/>
        <p:nvPr/>
      </p:nvGrpSpPr>
      <p:grpSpPr>
        <a:xfrm>
          <a:off x="0" y="0"/>
          <a:ext cx="0" cy="0"/>
          <a:chOff x="0" y="0"/>
          <a:chExt cx="0" cy="0"/>
        </a:xfrm>
      </p:grpSpPr>
      <p:sp>
        <p:nvSpPr>
          <p:cNvPr id="430" name="Google Shape;430;p30"/>
          <p:cNvSpPr txBox="1"/>
          <p:nvPr>
            <p:ph type="title"/>
          </p:nvPr>
        </p:nvSpPr>
        <p:spPr>
          <a:xfrm>
            <a:off x="1088136" y="1088136"/>
            <a:ext cx="8430767" cy="1842020"/>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lt1"/>
              </a:buClr>
              <a:buSzPts val="6000"/>
              <a:buFont typeface="Arial"/>
              <a:buNone/>
              <a:defRPr sz="6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1" name="Google Shape;431;p30"/>
          <p:cNvSpPr txBox="1"/>
          <p:nvPr>
            <p:ph idx="1" type="body"/>
          </p:nvPr>
        </p:nvSpPr>
        <p:spPr>
          <a:xfrm>
            <a:off x="1077213" y="4246692"/>
            <a:ext cx="8430639" cy="1608008"/>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0"/>
              </a:spcBef>
              <a:spcAft>
                <a:spcPts val="0"/>
              </a:spcAft>
              <a:buClr>
                <a:schemeClr val="lt1"/>
              </a:buClr>
              <a:buSzPts val="2000"/>
              <a:buNone/>
              <a:defRPr sz="2000">
                <a:solidFill>
                  <a:schemeClr val="lt1"/>
                </a:solidFill>
              </a:defRPr>
            </a:lvl1pPr>
            <a:lvl2pPr indent="-228600" lvl="1" marL="914400" algn="l">
              <a:lnSpc>
                <a:spcPct val="100000"/>
              </a:lnSpc>
              <a:spcBef>
                <a:spcPts val="0"/>
              </a:spcBef>
              <a:spcAft>
                <a:spcPts val="0"/>
              </a:spcAft>
              <a:buClr>
                <a:schemeClr val="lt1"/>
              </a:buClr>
              <a:buSzPts val="2000"/>
              <a:buNone/>
              <a:defRPr sz="2000">
                <a:solidFill>
                  <a:schemeClr val="lt1"/>
                </a:solidFill>
              </a:defRPr>
            </a:lvl2pPr>
            <a:lvl3pPr indent="-228600" lvl="2" marL="1371600" algn="l">
              <a:lnSpc>
                <a:spcPct val="100000"/>
              </a:lnSpc>
              <a:spcBef>
                <a:spcPts val="0"/>
              </a:spcBef>
              <a:spcAft>
                <a:spcPts val="0"/>
              </a:spcAft>
              <a:buClr>
                <a:schemeClr val="lt1"/>
              </a:buClr>
              <a:buSzPts val="2000"/>
              <a:buNone/>
              <a:defRPr sz="2000">
                <a:solidFill>
                  <a:schemeClr val="lt1"/>
                </a:solidFill>
              </a:defRPr>
            </a:lvl3pPr>
            <a:lvl4pPr indent="-228600" lvl="3" marL="1828800" algn="l">
              <a:lnSpc>
                <a:spcPct val="100000"/>
              </a:lnSpc>
              <a:spcBef>
                <a:spcPts val="0"/>
              </a:spcBef>
              <a:spcAft>
                <a:spcPts val="0"/>
              </a:spcAft>
              <a:buClr>
                <a:schemeClr val="lt1"/>
              </a:buClr>
              <a:buSzPts val="2000"/>
              <a:buNone/>
              <a:defRPr sz="2000">
                <a:solidFill>
                  <a:schemeClr val="lt1"/>
                </a:solidFill>
              </a:defRPr>
            </a:lvl4pPr>
            <a:lvl5pPr indent="-228600" lvl="4" marL="2286000" algn="l">
              <a:lnSpc>
                <a:spcPct val="100000"/>
              </a:lnSpc>
              <a:spcBef>
                <a:spcPts val="0"/>
              </a:spcBef>
              <a:spcAft>
                <a:spcPts val="0"/>
              </a:spcAft>
              <a:buClr>
                <a:schemeClr val="lt1"/>
              </a:buClr>
              <a:buSzPts val="2000"/>
              <a:buNone/>
              <a:defRPr sz="2000">
                <a:solidFill>
                  <a:schemeClr val="lt1"/>
                </a:solidFill>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32" name="Google Shape;432;p30"/>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3" name="Google Shape;433;p30"/>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4" name="Google Shape;434;p30"/>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435" name="Google Shape;435;p30"/>
          <p:cNvCxnSpPr/>
          <p:nvPr/>
        </p:nvCxnSpPr>
        <p:spPr>
          <a:xfrm>
            <a:off x="0" y="1206128"/>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lusion 3">
  <p:cSld name="Conclusion 3">
    <p:bg>
      <p:bgPr>
        <a:solidFill>
          <a:schemeClr val="dk1"/>
        </a:solidFill>
      </p:bgPr>
    </p:bg>
    <p:spTree>
      <p:nvGrpSpPr>
        <p:cNvPr id="436" name="Shape 436"/>
        <p:cNvGrpSpPr/>
        <p:nvPr/>
      </p:nvGrpSpPr>
      <p:grpSpPr>
        <a:xfrm>
          <a:off x="0" y="0"/>
          <a:ext cx="0" cy="0"/>
          <a:chOff x="0" y="0"/>
          <a:chExt cx="0" cy="0"/>
        </a:xfrm>
      </p:grpSpPr>
      <p:sp>
        <p:nvSpPr>
          <p:cNvPr id="437" name="Google Shape;437;p86"/>
          <p:cNvSpPr txBox="1"/>
          <p:nvPr>
            <p:ph type="title"/>
          </p:nvPr>
        </p:nvSpPr>
        <p:spPr>
          <a:xfrm>
            <a:off x="82296" y="64009"/>
            <a:ext cx="12015216" cy="3364989"/>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lt1"/>
              </a:buClr>
              <a:buSzPts val="8000"/>
              <a:buFont typeface="Arial"/>
              <a:buNone/>
              <a:defRPr sz="8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8" name="Google Shape;438;p86"/>
          <p:cNvSpPr txBox="1"/>
          <p:nvPr>
            <p:ph idx="1" type="body"/>
          </p:nvPr>
        </p:nvSpPr>
        <p:spPr>
          <a:xfrm>
            <a:off x="4647304" y="3673928"/>
            <a:ext cx="6477896" cy="2180771"/>
          </a:xfrm>
          <a:prstGeom prst="rect">
            <a:avLst/>
          </a:prstGeom>
          <a:noFill/>
          <a:ln>
            <a:noFill/>
          </a:ln>
        </p:spPr>
        <p:txBody>
          <a:bodyPr anchorCtr="0" anchor="b" bIns="45700" lIns="91425" spcFirstLastPara="1" rIns="91425" wrap="square" tIns="45700">
            <a:noAutofit/>
          </a:bodyPr>
          <a:lstStyle>
            <a:lvl1pPr indent="-228600" lvl="0" marL="457200" algn="r">
              <a:lnSpc>
                <a:spcPct val="100000"/>
              </a:lnSpc>
              <a:spcBef>
                <a:spcPts val="0"/>
              </a:spcBef>
              <a:spcAft>
                <a:spcPts val="0"/>
              </a:spcAft>
              <a:buClr>
                <a:schemeClr val="lt1"/>
              </a:buClr>
              <a:buSzPts val="2000"/>
              <a:buNone/>
              <a:defRPr sz="2000">
                <a:solidFill>
                  <a:schemeClr val="lt1"/>
                </a:solidFill>
              </a:defRPr>
            </a:lvl1pPr>
            <a:lvl2pPr indent="-228600" lvl="1" marL="914400" algn="r">
              <a:lnSpc>
                <a:spcPct val="100000"/>
              </a:lnSpc>
              <a:spcBef>
                <a:spcPts val="0"/>
              </a:spcBef>
              <a:spcAft>
                <a:spcPts val="0"/>
              </a:spcAft>
              <a:buClr>
                <a:schemeClr val="lt1"/>
              </a:buClr>
              <a:buSzPts val="2000"/>
              <a:buNone/>
              <a:defRPr sz="2000">
                <a:solidFill>
                  <a:schemeClr val="lt1"/>
                </a:solidFill>
              </a:defRPr>
            </a:lvl2pPr>
            <a:lvl3pPr indent="-228600" lvl="2" marL="1371600" algn="r">
              <a:lnSpc>
                <a:spcPct val="100000"/>
              </a:lnSpc>
              <a:spcBef>
                <a:spcPts val="0"/>
              </a:spcBef>
              <a:spcAft>
                <a:spcPts val="0"/>
              </a:spcAft>
              <a:buClr>
                <a:schemeClr val="lt1"/>
              </a:buClr>
              <a:buSzPts val="2000"/>
              <a:buNone/>
              <a:defRPr sz="2000">
                <a:solidFill>
                  <a:schemeClr val="lt1"/>
                </a:solidFill>
              </a:defRPr>
            </a:lvl3pPr>
            <a:lvl4pPr indent="-228600" lvl="3" marL="1828800" algn="r">
              <a:lnSpc>
                <a:spcPct val="100000"/>
              </a:lnSpc>
              <a:spcBef>
                <a:spcPts val="0"/>
              </a:spcBef>
              <a:spcAft>
                <a:spcPts val="0"/>
              </a:spcAft>
              <a:buClr>
                <a:schemeClr val="lt1"/>
              </a:buClr>
              <a:buSzPts val="2000"/>
              <a:buNone/>
              <a:defRPr sz="2000">
                <a:solidFill>
                  <a:schemeClr val="lt1"/>
                </a:solidFill>
              </a:defRPr>
            </a:lvl4pPr>
            <a:lvl5pPr indent="-228600" lvl="4" marL="2286000" algn="r">
              <a:lnSpc>
                <a:spcPct val="100000"/>
              </a:lnSpc>
              <a:spcBef>
                <a:spcPts val="0"/>
              </a:spcBef>
              <a:spcAft>
                <a:spcPts val="0"/>
              </a:spcAft>
              <a:buClr>
                <a:schemeClr val="lt1"/>
              </a:buClr>
              <a:buSzPts val="2000"/>
              <a:buNone/>
              <a:defRPr sz="2000">
                <a:solidFill>
                  <a:schemeClr val="lt1"/>
                </a:solidFill>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39" name="Google Shape;439;p86"/>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0" name="Google Shape;440;p86"/>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1" name="Google Shape;441;p86"/>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chemeClr val="lt1"/>
                </a:solidFill>
                <a:latin typeface="Arial"/>
                <a:ea typeface="Arial"/>
                <a:cs typeface="Arial"/>
                <a:sym typeface="Arial"/>
              </a:defRPr>
            </a:lvl1pPr>
            <a:lvl2pPr indent="0" lvl="1" marL="0" algn="r">
              <a:spcBef>
                <a:spcPts val="0"/>
              </a:spcBef>
              <a:buNone/>
              <a:defRPr b="0" i="0" sz="900" u="none" cap="none" strike="noStrike">
                <a:solidFill>
                  <a:schemeClr val="lt1"/>
                </a:solidFill>
                <a:latin typeface="Arial"/>
                <a:ea typeface="Arial"/>
                <a:cs typeface="Arial"/>
                <a:sym typeface="Arial"/>
              </a:defRPr>
            </a:lvl2pPr>
            <a:lvl3pPr indent="0" lvl="2" marL="0" algn="r">
              <a:spcBef>
                <a:spcPts val="0"/>
              </a:spcBef>
              <a:buNone/>
              <a:defRPr b="0" i="0" sz="900" u="none" cap="none" strike="noStrike">
                <a:solidFill>
                  <a:schemeClr val="lt1"/>
                </a:solidFill>
                <a:latin typeface="Arial"/>
                <a:ea typeface="Arial"/>
                <a:cs typeface="Arial"/>
                <a:sym typeface="Arial"/>
              </a:defRPr>
            </a:lvl3pPr>
            <a:lvl4pPr indent="0" lvl="3" marL="0" algn="r">
              <a:spcBef>
                <a:spcPts val="0"/>
              </a:spcBef>
              <a:buNone/>
              <a:defRPr b="0" i="0" sz="900" u="none" cap="none" strike="noStrike">
                <a:solidFill>
                  <a:schemeClr val="lt1"/>
                </a:solidFill>
                <a:latin typeface="Arial"/>
                <a:ea typeface="Arial"/>
                <a:cs typeface="Arial"/>
                <a:sym typeface="Arial"/>
              </a:defRPr>
            </a:lvl4pPr>
            <a:lvl5pPr indent="0" lvl="4" marL="0" algn="r">
              <a:spcBef>
                <a:spcPts val="0"/>
              </a:spcBef>
              <a:buNone/>
              <a:defRPr b="0" i="0" sz="900" u="none" cap="none" strike="noStrike">
                <a:solidFill>
                  <a:schemeClr val="lt1"/>
                </a:solidFill>
                <a:latin typeface="Arial"/>
                <a:ea typeface="Arial"/>
                <a:cs typeface="Arial"/>
                <a:sym typeface="Arial"/>
              </a:defRPr>
            </a:lvl5pPr>
            <a:lvl6pPr indent="0" lvl="5" marL="0" algn="r">
              <a:spcBef>
                <a:spcPts val="0"/>
              </a:spcBef>
              <a:buNone/>
              <a:defRPr b="0" i="0" sz="900" u="none" cap="none" strike="noStrike">
                <a:solidFill>
                  <a:schemeClr val="lt1"/>
                </a:solidFill>
                <a:latin typeface="Arial"/>
                <a:ea typeface="Arial"/>
                <a:cs typeface="Arial"/>
                <a:sym typeface="Arial"/>
              </a:defRPr>
            </a:lvl6pPr>
            <a:lvl7pPr indent="0" lvl="6" marL="0" algn="r">
              <a:spcBef>
                <a:spcPts val="0"/>
              </a:spcBef>
              <a:buNone/>
              <a:defRPr b="0" i="0" sz="900" u="none" cap="none" strike="noStrike">
                <a:solidFill>
                  <a:schemeClr val="lt1"/>
                </a:solidFill>
                <a:latin typeface="Arial"/>
                <a:ea typeface="Arial"/>
                <a:cs typeface="Arial"/>
                <a:sym typeface="Arial"/>
              </a:defRPr>
            </a:lvl7pPr>
            <a:lvl8pPr indent="0" lvl="7" marL="0" algn="r">
              <a:spcBef>
                <a:spcPts val="0"/>
              </a:spcBef>
              <a:buNone/>
              <a:defRPr b="0" i="0" sz="900" u="none" cap="none" strike="noStrike">
                <a:solidFill>
                  <a:schemeClr val="lt1"/>
                </a:solidFill>
                <a:latin typeface="Arial"/>
                <a:ea typeface="Arial"/>
                <a:cs typeface="Arial"/>
                <a:sym typeface="Arial"/>
              </a:defRPr>
            </a:lvl8pPr>
            <a:lvl9pPr indent="0" lvl="8" mar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442" name="Google Shape;442;p86"/>
          <p:cNvCxnSpPr/>
          <p:nvPr/>
        </p:nvCxnSpPr>
        <p:spPr>
          <a:xfrm>
            <a:off x="11387805" y="5749927"/>
            <a:ext cx="804195" cy="0"/>
          </a:xfrm>
          <a:prstGeom prst="straightConnector1">
            <a:avLst/>
          </a:prstGeom>
          <a:noFill/>
          <a:ln cap="flat" cmpd="sng" w="120650">
            <a:solidFill>
              <a:schemeClr val="lt1"/>
            </a:solidFill>
            <a:prstDash val="solid"/>
            <a:miter lim="800000"/>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3">
  <p:cSld name="Content with Picture 3">
    <p:spTree>
      <p:nvGrpSpPr>
        <p:cNvPr id="58" name="Shape 58"/>
        <p:cNvGrpSpPr/>
        <p:nvPr/>
      </p:nvGrpSpPr>
      <p:grpSpPr>
        <a:xfrm>
          <a:off x="0" y="0"/>
          <a:ext cx="0" cy="0"/>
          <a:chOff x="0" y="0"/>
          <a:chExt cx="0" cy="0"/>
        </a:xfrm>
      </p:grpSpPr>
      <p:sp>
        <p:nvSpPr>
          <p:cNvPr id="59" name="Google Shape;59;p36"/>
          <p:cNvSpPr txBox="1"/>
          <p:nvPr>
            <p:ph type="title"/>
          </p:nvPr>
        </p:nvSpPr>
        <p:spPr>
          <a:xfrm>
            <a:off x="3776991" y="1112104"/>
            <a:ext cx="7321615" cy="932688"/>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60" name="Google Shape;60;p36"/>
          <p:cNvPicPr preferRelativeResize="0"/>
          <p:nvPr>
            <p:ph idx="2" type="pic"/>
          </p:nvPr>
        </p:nvPicPr>
        <p:blipFill/>
        <p:spPr>
          <a:xfrm>
            <a:off x="0" y="0"/>
            <a:ext cx="3526439" cy="6858000"/>
          </a:xfrm>
          <a:prstGeom prst="rect">
            <a:avLst/>
          </a:prstGeom>
          <a:blipFill rotWithShape="1">
            <a:blip r:embed="rId2">
              <a:alphaModFix amt="60000"/>
            </a:blip>
            <a:stretch>
              <a:fillRect b="0" l="0" r="0" t="0"/>
            </a:stretch>
          </a:blipFill>
          <a:ln>
            <a:noFill/>
          </a:ln>
        </p:spPr>
      </p:pic>
      <p:sp>
        <p:nvSpPr>
          <p:cNvPr id="61" name="Google Shape;61;p36"/>
          <p:cNvSpPr txBox="1"/>
          <p:nvPr>
            <p:ph idx="1" type="body"/>
          </p:nvPr>
        </p:nvSpPr>
        <p:spPr>
          <a:xfrm>
            <a:off x="3776075" y="2187258"/>
            <a:ext cx="7349126" cy="409924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sz="1600"/>
            </a:lvl1pPr>
            <a:lvl2pPr indent="-330200" lvl="1" marL="914400" algn="l">
              <a:lnSpc>
                <a:spcPct val="100000"/>
              </a:lnSpc>
              <a:spcBef>
                <a:spcPts val="0"/>
              </a:spcBef>
              <a:spcAft>
                <a:spcPts val="0"/>
              </a:spcAft>
              <a:buClr>
                <a:schemeClr val="dk1"/>
              </a:buClr>
              <a:buSzPts val="1600"/>
              <a:buChar char="-"/>
              <a:defRPr sz="1600"/>
            </a:lvl2pPr>
            <a:lvl3pPr indent="-330200" lvl="2" marL="1371600" algn="l">
              <a:lnSpc>
                <a:spcPct val="100000"/>
              </a:lnSpc>
              <a:spcBef>
                <a:spcPts val="0"/>
              </a:spcBef>
              <a:spcAft>
                <a:spcPts val="0"/>
              </a:spcAft>
              <a:buClr>
                <a:schemeClr val="dk1"/>
              </a:buClr>
              <a:buSzPts val="1600"/>
              <a:buChar char="-"/>
              <a:defRPr sz="1600"/>
            </a:lvl3pPr>
            <a:lvl4pPr indent="-330200" lvl="3" marL="1828800" algn="l">
              <a:lnSpc>
                <a:spcPct val="100000"/>
              </a:lnSpc>
              <a:spcBef>
                <a:spcPts val="0"/>
              </a:spcBef>
              <a:spcAft>
                <a:spcPts val="0"/>
              </a:spcAft>
              <a:buClr>
                <a:schemeClr val="dk1"/>
              </a:buClr>
              <a:buSzPts val="1600"/>
              <a:buChar char="-"/>
              <a:defRPr sz="1600"/>
            </a:lvl4pPr>
            <a:lvl5pPr indent="-330200" lvl="4" marL="2286000" algn="l">
              <a:lnSpc>
                <a:spcPct val="100000"/>
              </a:lnSpc>
              <a:spcBef>
                <a:spcPts val="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62" name="Google Shape;62;p36"/>
          <p:cNvCxnSpPr/>
          <p:nvPr/>
        </p:nvCxnSpPr>
        <p:spPr>
          <a:xfrm rot="10800000">
            <a:off x="11375613"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63" name="Google Shape;63;p36"/>
          <p:cNvSpPr txBox="1"/>
          <p:nvPr>
            <p:ph idx="11" type="ftr"/>
          </p:nvPr>
        </p:nvSpPr>
        <p:spPr>
          <a:xfrm>
            <a:off x="3776076" y="6438900"/>
            <a:ext cx="578461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6"/>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36"/>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4">
  <p:cSld name="Content with Picture 4">
    <p:spTree>
      <p:nvGrpSpPr>
        <p:cNvPr id="66" name="Shape 66"/>
        <p:cNvGrpSpPr/>
        <p:nvPr/>
      </p:nvGrpSpPr>
      <p:grpSpPr>
        <a:xfrm>
          <a:off x="0" y="0"/>
          <a:ext cx="0" cy="0"/>
          <a:chOff x="0" y="0"/>
          <a:chExt cx="0" cy="0"/>
        </a:xfrm>
      </p:grpSpPr>
      <p:sp>
        <p:nvSpPr>
          <p:cNvPr id="67" name="Google Shape;67;p37"/>
          <p:cNvSpPr txBox="1"/>
          <p:nvPr>
            <p:ph type="title"/>
          </p:nvPr>
        </p:nvSpPr>
        <p:spPr>
          <a:xfrm>
            <a:off x="1093394" y="1112104"/>
            <a:ext cx="7343564" cy="932688"/>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37"/>
          <p:cNvSpPr txBox="1"/>
          <p:nvPr>
            <p:ph idx="1" type="body"/>
          </p:nvPr>
        </p:nvSpPr>
        <p:spPr>
          <a:xfrm>
            <a:off x="1093393" y="2187258"/>
            <a:ext cx="7343565" cy="409924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sz="1600"/>
            </a:lvl1pPr>
            <a:lvl2pPr indent="-330200" lvl="1" marL="914400" algn="l">
              <a:lnSpc>
                <a:spcPct val="100000"/>
              </a:lnSpc>
              <a:spcBef>
                <a:spcPts val="0"/>
              </a:spcBef>
              <a:spcAft>
                <a:spcPts val="0"/>
              </a:spcAft>
              <a:buClr>
                <a:schemeClr val="dk1"/>
              </a:buClr>
              <a:buSzPts val="1600"/>
              <a:buChar char="-"/>
              <a:defRPr sz="1600"/>
            </a:lvl2pPr>
            <a:lvl3pPr indent="-330200" lvl="2" marL="1371600" algn="l">
              <a:lnSpc>
                <a:spcPct val="100000"/>
              </a:lnSpc>
              <a:spcBef>
                <a:spcPts val="0"/>
              </a:spcBef>
              <a:spcAft>
                <a:spcPts val="0"/>
              </a:spcAft>
              <a:buClr>
                <a:schemeClr val="dk1"/>
              </a:buClr>
              <a:buSzPts val="1600"/>
              <a:buChar char="-"/>
              <a:defRPr sz="1600"/>
            </a:lvl3pPr>
            <a:lvl4pPr indent="-330200" lvl="3" marL="1828800" algn="l">
              <a:lnSpc>
                <a:spcPct val="100000"/>
              </a:lnSpc>
              <a:spcBef>
                <a:spcPts val="0"/>
              </a:spcBef>
              <a:spcAft>
                <a:spcPts val="0"/>
              </a:spcAft>
              <a:buClr>
                <a:schemeClr val="dk1"/>
              </a:buClr>
              <a:buSzPts val="1600"/>
              <a:buChar char="-"/>
              <a:defRPr sz="1600"/>
            </a:lvl4pPr>
            <a:lvl5pPr indent="-330200" lvl="4" marL="2286000" algn="l">
              <a:lnSpc>
                <a:spcPct val="100000"/>
              </a:lnSpc>
              <a:spcBef>
                <a:spcPts val="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69" name="Google Shape;69;p37"/>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70" name="Google Shape;70;p37"/>
          <p:cNvSpPr txBox="1"/>
          <p:nvPr>
            <p:ph idx="11" type="ftr"/>
          </p:nvPr>
        </p:nvSpPr>
        <p:spPr>
          <a:xfrm>
            <a:off x="1093394" y="6438900"/>
            <a:ext cx="577905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7"/>
          <p:cNvSpPr txBox="1"/>
          <p:nvPr>
            <p:ph idx="10" type="dt"/>
          </p:nvPr>
        </p:nvSpPr>
        <p:spPr>
          <a:xfrm>
            <a:off x="6962654"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7"/>
          <p:cNvSpPr txBox="1"/>
          <p:nvPr>
            <p:ph idx="12" type="sldNum"/>
          </p:nvPr>
        </p:nvSpPr>
        <p:spPr>
          <a:xfrm>
            <a:off x="7835522"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73" name="Google Shape;73;p37"/>
          <p:cNvPicPr preferRelativeResize="0"/>
          <p:nvPr>
            <p:ph idx="2" type="pic"/>
          </p:nvPr>
        </p:nvPicPr>
        <p:blipFill/>
        <p:spPr>
          <a:xfrm>
            <a:off x="8665559" y="0"/>
            <a:ext cx="3526439" cy="6858000"/>
          </a:xfrm>
          <a:prstGeom prst="rect">
            <a:avLst/>
          </a:prstGeom>
          <a:blipFill rotWithShape="1">
            <a:blip r:embed="rId2">
              <a:alphaModFix amt="60000"/>
            </a:blip>
            <a:stretch>
              <a:fillRect b="0" l="0" r="0" t="0"/>
            </a:stretch>
          </a:blip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with Picture">
  <p:cSld name="Agenda with Picture">
    <p:spTree>
      <p:nvGrpSpPr>
        <p:cNvPr id="74" name="Shape 74"/>
        <p:cNvGrpSpPr/>
        <p:nvPr/>
      </p:nvGrpSpPr>
      <p:grpSpPr>
        <a:xfrm>
          <a:off x="0" y="0"/>
          <a:ext cx="0" cy="0"/>
          <a:chOff x="0" y="0"/>
          <a:chExt cx="0" cy="0"/>
        </a:xfrm>
      </p:grpSpPr>
      <p:sp>
        <p:nvSpPr>
          <p:cNvPr id="75" name="Google Shape;75;p38"/>
          <p:cNvSpPr txBox="1"/>
          <p:nvPr>
            <p:ph type="title"/>
          </p:nvPr>
        </p:nvSpPr>
        <p:spPr>
          <a:xfrm>
            <a:off x="1088136" y="1088136"/>
            <a:ext cx="5749392" cy="1554480"/>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8"/>
          <p:cNvSpPr txBox="1"/>
          <p:nvPr>
            <p:ph idx="1" type="body"/>
          </p:nvPr>
        </p:nvSpPr>
        <p:spPr>
          <a:xfrm>
            <a:off x="1088136" y="2651760"/>
            <a:ext cx="5749392" cy="3694176"/>
          </a:xfrm>
          <a:prstGeom prst="rect">
            <a:avLst/>
          </a:prstGeom>
          <a:noFill/>
          <a:ln>
            <a:noFill/>
          </a:ln>
        </p:spPr>
        <p:txBody>
          <a:bodyPr anchorCtr="0" anchor="t" bIns="45700" lIns="91425" spcFirstLastPara="1" rIns="91425" wrap="square" tIns="45700">
            <a:normAutofit/>
          </a:bodyPr>
          <a:lstStyle>
            <a:lvl1pPr indent="-355600" lvl="0" marL="457200" algn="l">
              <a:lnSpc>
                <a:spcPct val="100000"/>
              </a:lnSpc>
              <a:spcBef>
                <a:spcPts val="0"/>
              </a:spcBef>
              <a:spcAft>
                <a:spcPts val="0"/>
              </a:spcAft>
              <a:buClr>
                <a:schemeClr val="dk1"/>
              </a:buClr>
              <a:buSzPts val="2000"/>
              <a:buFont typeface="NTR"/>
              <a:buChar char="-"/>
              <a:defRPr sz="2000"/>
            </a:lvl1pPr>
            <a:lvl2pPr indent="-355600" lvl="1" marL="914400" algn="l">
              <a:lnSpc>
                <a:spcPct val="100000"/>
              </a:lnSpc>
              <a:spcBef>
                <a:spcPts val="0"/>
              </a:spcBef>
              <a:spcAft>
                <a:spcPts val="0"/>
              </a:spcAft>
              <a:buClr>
                <a:schemeClr val="dk1"/>
              </a:buClr>
              <a:buSzPts val="2000"/>
              <a:buChar char="-"/>
              <a:defRPr sz="2000"/>
            </a:lvl2pPr>
            <a:lvl3pPr indent="-355600" lvl="2" marL="1371600" algn="l">
              <a:lnSpc>
                <a:spcPct val="100000"/>
              </a:lnSpc>
              <a:spcBef>
                <a:spcPts val="0"/>
              </a:spcBef>
              <a:spcAft>
                <a:spcPts val="0"/>
              </a:spcAft>
              <a:buClr>
                <a:schemeClr val="dk1"/>
              </a:buClr>
              <a:buSzPts val="2000"/>
              <a:buChar char="-"/>
              <a:defRPr sz="2000"/>
            </a:lvl3pPr>
            <a:lvl4pPr indent="-355600" lvl="3" marL="1828800" algn="l">
              <a:lnSpc>
                <a:spcPct val="100000"/>
              </a:lnSpc>
              <a:spcBef>
                <a:spcPts val="0"/>
              </a:spcBef>
              <a:spcAft>
                <a:spcPts val="0"/>
              </a:spcAft>
              <a:buClr>
                <a:schemeClr val="dk1"/>
              </a:buClr>
              <a:buSzPts val="2000"/>
              <a:buChar char="-"/>
              <a:defRPr sz="2000"/>
            </a:lvl4pPr>
            <a:lvl5pPr indent="-355600" lvl="4" marL="2286000" algn="l">
              <a:lnSpc>
                <a:spcPct val="100000"/>
              </a:lnSpc>
              <a:spcBef>
                <a:spcPts val="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38"/>
          <p:cNvSpPr txBox="1"/>
          <p:nvPr>
            <p:ph idx="11" type="ftr"/>
          </p:nvPr>
        </p:nvSpPr>
        <p:spPr>
          <a:xfrm>
            <a:off x="1090940" y="6438900"/>
            <a:ext cx="39154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8"/>
          <p:cNvSpPr txBox="1"/>
          <p:nvPr>
            <p:ph idx="10" type="dt"/>
          </p:nvPr>
        </p:nvSpPr>
        <p:spPr>
          <a:xfrm>
            <a:off x="5006344" y="6438900"/>
            <a:ext cx="112612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8"/>
          <p:cNvSpPr txBox="1"/>
          <p:nvPr>
            <p:ph idx="12" type="sldNum"/>
          </p:nvPr>
        </p:nvSpPr>
        <p:spPr>
          <a:xfrm>
            <a:off x="6132464" y="6438900"/>
            <a:ext cx="705064"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80" name="Google Shape;80;p38"/>
          <p:cNvPicPr preferRelativeResize="0"/>
          <p:nvPr>
            <p:ph idx="2" type="pic"/>
          </p:nvPr>
        </p:nvPicPr>
        <p:blipFill/>
        <p:spPr>
          <a:xfrm>
            <a:off x="7315200" y="0"/>
            <a:ext cx="4876800" cy="6858000"/>
          </a:xfrm>
          <a:prstGeom prst="rect">
            <a:avLst/>
          </a:prstGeom>
          <a:blipFill rotWithShape="1">
            <a:blip r:embed="rId2">
              <a:alphaModFix amt="60000"/>
            </a:blip>
            <a:stretch>
              <a:fillRect b="0" l="0" r="0" t="0"/>
            </a:stretch>
          </a:blipFill>
          <a:ln>
            <a:noFill/>
          </a:ln>
        </p:spPr>
      </p:pic>
      <p:cxnSp>
        <p:nvCxnSpPr>
          <p:cNvPr id="81" name="Google Shape;81;p38"/>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icture 15">
  <p:cSld name="Content with Picture 15">
    <p:spTree>
      <p:nvGrpSpPr>
        <p:cNvPr id="82" name="Shape 82"/>
        <p:cNvGrpSpPr/>
        <p:nvPr/>
      </p:nvGrpSpPr>
      <p:grpSpPr>
        <a:xfrm>
          <a:off x="0" y="0"/>
          <a:ext cx="0" cy="0"/>
          <a:chOff x="0" y="0"/>
          <a:chExt cx="0" cy="0"/>
        </a:xfrm>
      </p:grpSpPr>
      <p:sp>
        <p:nvSpPr>
          <p:cNvPr id="83" name="Google Shape;83;p39"/>
          <p:cNvSpPr txBox="1"/>
          <p:nvPr>
            <p:ph type="title"/>
          </p:nvPr>
        </p:nvSpPr>
        <p:spPr>
          <a:xfrm>
            <a:off x="1090940" y="1120990"/>
            <a:ext cx="10477320" cy="969264"/>
          </a:xfrm>
          <a:prstGeom prst="rect">
            <a:avLst/>
          </a:prstGeom>
          <a:noFill/>
          <a:ln>
            <a:noFill/>
          </a:ln>
        </p:spPr>
        <p:txBody>
          <a:bodyPr anchorCtr="0" anchor="t" bIns="45700" lIns="91425" spcFirstLastPara="1" rIns="91425" wrap="square" tIns="45700">
            <a:noAutofit/>
          </a:bodyPr>
          <a:lstStyle>
            <a:lvl1pPr lvl="0" algn="l">
              <a:lnSpc>
                <a:spcPct val="85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39"/>
          <p:cNvSpPr txBox="1"/>
          <p:nvPr>
            <p:ph idx="1" type="body"/>
          </p:nvPr>
        </p:nvSpPr>
        <p:spPr>
          <a:xfrm>
            <a:off x="1090940" y="2286008"/>
            <a:ext cx="4876515" cy="403396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Clr>
                <a:schemeClr val="dk1"/>
              </a:buClr>
              <a:buSzPts val="1600"/>
              <a:buNone/>
              <a:defRPr/>
            </a:lvl1pPr>
            <a:lvl2pPr indent="-330200" lvl="1" marL="914400" algn="l">
              <a:lnSpc>
                <a:spcPct val="100000"/>
              </a:lnSpc>
              <a:spcBef>
                <a:spcPts val="0"/>
              </a:spcBef>
              <a:spcAft>
                <a:spcPts val="0"/>
              </a:spcAft>
              <a:buClr>
                <a:schemeClr val="dk1"/>
              </a:buClr>
              <a:buSzPts val="1600"/>
              <a:buChar char="-"/>
              <a:defRPr/>
            </a:lvl2pPr>
            <a:lvl3pPr indent="-330200" lvl="2" marL="1371600" algn="l">
              <a:lnSpc>
                <a:spcPct val="100000"/>
              </a:lnSpc>
              <a:spcBef>
                <a:spcPts val="0"/>
              </a:spcBef>
              <a:spcAft>
                <a:spcPts val="0"/>
              </a:spcAft>
              <a:buClr>
                <a:schemeClr val="dk1"/>
              </a:buClr>
              <a:buSzPts val="1600"/>
              <a:buChar char="-"/>
              <a:defRPr/>
            </a:lvl3pPr>
            <a:lvl4pPr indent="-330200" lvl="3" marL="1828800" algn="l">
              <a:lnSpc>
                <a:spcPct val="100000"/>
              </a:lnSpc>
              <a:spcBef>
                <a:spcPts val="0"/>
              </a:spcBef>
              <a:spcAft>
                <a:spcPts val="0"/>
              </a:spcAft>
              <a:buClr>
                <a:schemeClr val="dk1"/>
              </a:buClr>
              <a:buSzPts val="1600"/>
              <a:buChar char="-"/>
              <a:defRPr/>
            </a:lvl4pPr>
            <a:lvl5pPr indent="-330200" lvl="4" marL="2286000" algn="l">
              <a:lnSpc>
                <a:spcPct val="100000"/>
              </a:lnSpc>
              <a:spcBef>
                <a:spcPts val="0"/>
              </a:spcBef>
              <a:spcAft>
                <a:spcPts val="0"/>
              </a:spcAft>
              <a:buClr>
                <a:schemeClr val="dk1"/>
              </a:buClr>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85" name="Google Shape;85;p39"/>
          <p:cNvPicPr preferRelativeResize="0"/>
          <p:nvPr>
            <p:ph idx="2" type="pic"/>
          </p:nvPr>
        </p:nvPicPr>
        <p:blipFill/>
        <p:spPr>
          <a:xfrm>
            <a:off x="6096000" y="2286008"/>
            <a:ext cx="5472260" cy="4033964"/>
          </a:xfrm>
          <a:prstGeom prst="rect">
            <a:avLst/>
          </a:prstGeom>
          <a:blipFill rotWithShape="1">
            <a:blip r:embed="rId2">
              <a:alphaModFix amt="60000"/>
            </a:blip>
            <a:stretch>
              <a:fillRect b="0" l="0" r="0" t="0"/>
            </a:stretch>
          </a:blipFill>
          <a:ln>
            <a:noFill/>
          </a:ln>
        </p:spPr>
      </p:pic>
      <p:cxnSp>
        <p:nvCxnSpPr>
          <p:cNvPr id="86" name="Google Shape;86;p39"/>
          <p:cNvCxnSpPr/>
          <p:nvPr/>
        </p:nvCxnSpPr>
        <p:spPr>
          <a:xfrm>
            <a:off x="0" y="1206128"/>
            <a:ext cx="804195" cy="0"/>
          </a:xfrm>
          <a:prstGeom prst="straightConnector1">
            <a:avLst/>
          </a:prstGeom>
          <a:noFill/>
          <a:ln cap="flat" cmpd="sng" w="120650">
            <a:solidFill>
              <a:schemeClr val="dk1"/>
            </a:solidFill>
            <a:prstDash val="solid"/>
            <a:miter lim="800000"/>
            <a:headEnd len="sm" w="sm" type="none"/>
            <a:tailEnd len="sm" w="sm" type="none"/>
          </a:ln>
        </p:spPr>
      </p:cxnSp>
      <p:sp>
        <p:nvSpPr>
          <p:cNvPr id="87" name="Google Shape;87;p39"/>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39"/>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39"/>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41.xml"/><Relationship Id="rId42" Type="http://schemas.openxmlformats.org/officeDocument/2006/relationships/slideLayout" Target="../slideLayouts/slideLayout43.xml"/><Relationship Id="rId41" Type="http://schemas.openxmlformats.org/officeDocument/2006/relationships/slideLayout" Target="../slideLayouts/slideLayout42.xml"/><Relationship Id="rId44" Type="http://schemas.openxmlformats.org/officeDocument/2006/relationships/slideLayout" Target="../slideLayouts/slideLayout45.xml"/><Relationship Id="rId43" Type="http://schemas.openxmlformats.org/officeDocument/2006/relationships/slideLayout" Target="../slideLayouts/slideLayout44.xml"/><Relationship Id="rId46" Type="http://schemas.openxmlformats.org/officeDocument/2006/relationships/slideLayout" Target="../slideLayouts/slideLayout47.xml"/><Relationship Id="rId45" Type="http://schemas.openxmlformats.org/officeDocument/2006/relationships/slideLayout" Target="../slideLayouts/slideLayout46.xml"/><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9" Type="http://schemas.openxmlformats.org/officeDocument/2006/relationships/slideLayout" Target="../slideLayouts/slideLayout10.xml"/><Relationship Id="rId48" Type="http://schemas.openxmlformats.org/officeDocument/2006/relationships/slideLayout" Target="../slideLayouts/slideLayout49.xml"/><Relationship Id="rId47" Type="http://schemas.openxmlformats.org/officeDocument/2006/relationships/slideLayout" Target="../slideLayouts/slideLayout48.xml"/><Relationship Id="rId49" Type="http://schemas.openxmlformats.org/officeDocument/2006/relationships/slideLayout" Target="../slideLayouts/slideLayout50.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 Id="rId31" Type="http://schemas.openxmlformats.org/officeDocument/2006/relationships/slideLayout" Target="../slideLayouts/slideLayout32.xml"/><Relationship Id="rId30" Type="http://schemas.openxmlformats.org/officeDocument/2006/relationships/slideLayout" Target="../slideLayouts/slideLayout31.xml"/><Relationship Id="rId33" Type="http://schemas.openxmlformats.org/officeDocument/2006/relationships/slideLayout" Target="../slideLayouts/slideLayout34.xml"/><Relationship Id="rId32" Type="http://schemas.openxmlformats.org/officeDocument/2006/relationships/slideLayout" Target="../slideLayouts/slideLayout33.xml"/><Relationship Id="rId35" Type="http://schemas.openxmlformats.org/officeDocument/2006/relationships/slideLayout" Target="../slideLayouts/slideLayout36.xml"/><Relationship Id="rId34" Type="http://schemas.openxmlformats.org/officeDocument/2006/relationships/slideLayout" Target="../slideLayouts/slideLayout35.xml"/><Relationship Id="rId37" Type="http://schemas.openxmlformats.org/officeDocument/2006/relationships/slideLayout" Target="../slideLayouts/slideLayout38.xml"/><Relationship Id="rId36" Type="http://schemas.openxmlformats.org/officeDocument/2006/relationships/slideLayout" Target="../slideLayouts/slideLayout37.xml"/><Relationship Id="rId39" Type="http://schemas.openxmlformats.org/officeDocument/2006/relationships/slideLayout" Target="../slideLayouts/slideLayout40.xml"/><Relationship Id="rId38" Type="http://schemas.openxmlformats.org/officeDocument/2006/relationships/slideLayout" Target="../slideLayouts/slideLayout39.xml"/><Relationship Id="rId20" Type="http://schemas.openxmlformats.org/officeDocument/2006/relationships/slideLayout" Target="../slideLayouts/slideLayout21.xml"/><Relationship Id="rId22" Type="http://schemas.openxmlformats.org/officeDocument/2006/relationships/slideLayout" Target="../slideLayouts/slideLayout23.xml"/><Relationship Id="rId21" Type="http://schemas.openxmlformats.org/officeDocument/2006/relationships/slideLayout" Target="../slideLayouts/slideLayout22.xml"/><Relationship Id="rId24" Type="http://schemas.openxmlformats.org/officeDocument/2006/relationships/slideLayout" Target="../slideLayouts/slideLayout25.xml"/><Relationship Id="rId23" Type="http://schemas.openxmlformats.org/officeDocument/2006/relationships/slideLayout" Target="../slideLayouts/slideLayout24.xml"/><Relationship Id="rId26" Type="http://schemas.openxmlformats.org/officeDocument/2006/relationships/slideLayout" Target="../slideLayouts/slideLayout27.xml"/><Relationship Id="rId25" Type="http://schemas.openxmlformats.org/officeDocument/2006/relationships/slideLayout" Target="../slideLayouts/slideLayout26.xml"/><Relationship Id="rId28" Type="http://schemas.openxmlformats.org/officeDocument/2006/relationships/slideLayout" Target="../slideLayouts/slideLayout29.xml"/><Relationship Id="rId27" Type="http://schemas.openxmlformats.org/officeDocument/2006/relationships/slideLayout" Target="../slideLayouts/slideLayout28.xml"/><Relationship Id="rId29" Type="http://schemas.openxmlformats.org/officeDocument/2006/relationships/slideLayout" Target="../slideLayouts/slideLayout30.xml"/><Relationship Id="rId51" Type="http://schemas.openxmlformats.org/officeDocument/2006/relationships/slideLayout" Target="../slideLayouts/slideLayout52.xml"/><Relationship Id="rId50" Type="http://schemas.openxmlformats.org/officeDocument/2006/relationships/slideLayout" Target="../slideLayouts/slideLayout51.xml"/><Relationship Id="rId53" Type="http://schemas.openxmlformats.org/officeDocument/2006/relationships/slideLayout" Target="../slideLayouts/slideLayout54.xml"/><Relationship Id="rId52" Type="http://schemas.openxmlformats.org/officeDocument/2006/relationships/slideLayout" Target="../slideLayouts/slideLayout53.xml"/><Relationship Id="rId11" Type="http://schemas.openxmlformats.org/officeDocument/2006/relationships/slideLayout" Target="../slideLayouts/slideLayout12.xml"/><Relationship Id="rId55" Type="http://schemas.openxmlformats.org/officeDocument/2006/relationships/slideLayout" Target="../slideLayouts/slideLayout56.xml"/><Relationship Id="rId10" Type="http://schemas.openxmlformats.org/officeDocument/2006/relationships/slideLayout" Target="../slideLayouts/slideLayout11.xml"/><Relationship Id="rId54" Type="http://schemas.openxmlformats.org/officeDocument/2006/relationships/slideLayout" Target="../slideLayouts/slideLayout55.xml"/><Relationship Id="rId13" Type="http://schemas.openxmlformats.org/officeDocument/2006/relationships/slideLayout" Target="../slideLayouts/slideLayout14.xml"/><Relationship Id="rId57" Type="http://schemas.openxmlformats.org/officeDocument/2006/relationships/theme" Target="../theme/theme2.xml"/><Relationship Id="rId12" Type="http://schemas.openxmlformats.org/officeDocument/2006/relationships/slideLayout" Target="../slideLayouts/slideLayout13.xml"/><Relationship Id="rId56" Type="http://schemas.openxmlformats.org/officeDocument/2006/relationships/slideLayout" Target="../slideLayouts/slideLayout57.xml"/><Relationship Id="rId15" Type="http://schemas.openxmlformats.org/officeDocument/2006/relationships/slideLayout" Target="../slideLayouts/slideLayout16.xml"/><Relationship Id="rId14" Type="http://schemas.openxmlformats.org/officeDocument/2006/relationships/slideLayout" Target="../slideLayouts/slideLayout15.xml"/><Relationship Id="rId17" Type="http://schemas.openxmlformats.org/officeDocument/2006/relationships/slideLayout" Target="../slideLayouts/slideLayout18.xml"/><Relationship Id="rId16" Type="http://schemas.openxmlformats.org/officeDocument/2006/relationships/slideLayout" Target="../slideLayouts/slideLayout17.xml"/><Relationship Id="rId19" Type="http://schemas.openxmlformats.org/officeDocument/2006/relationships/slideLayout" Target="../slideLayouts/slideLayout20.xml"/><Relationship Id="rId1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29"/>
          <p:cNvSpPr txBox="1"/>
          <p:nvPr>
            <p:ph type="title"/>
          </p:nvPr>
        </p:nvSpPr>
        <p:spPr>
          <a:xfrm>
            <a:off x="1088136" y="1090245"/>
            <a:ext cx="9922764" cy="935982"/>
          </a:xfrm>
          <a:prstGeom prst="rect">
            <a:avLst/>
          </a:prstGeom>
          <a:noFill/>
          <a:ln>
            <a:noFill/>
          </a:ln>
        </p:spPr>
        <p:txBody>
          <a:bodyPr anchorCtr="0" anchor="t" bIns="45700" lIns="91425" spcFirstLastPara="1" rIns="91425" wrap="square" tIns="45700">
            <a:normAutofit/>
          </a:bodyPr>
          <a:lstStyle>
            <a:lvl1pPr lvl="0" marR="0" rtl="0" algn="l">
              <a:lnSpc>
                <a:spcPct val="85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9"/>
          <p:cNvSpPr txBox="1"/>
          <p:nvPr>
            <p:ph idx="1" type="body"/>
          </p:nvPr>
        </p:nvSpPr>
        <p:spPr>
          <a:xfrm>
            <a:off x="1088136" y="2119745"/>
            <a:ext cx="9922764" cy="4166755"/>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30000"/>
              </a:lnSpc>
              <a:spcBef>
                <a:spcPts val="0"/>
              </a:spcBef>
              <a:spcAft>
                <a:spcPts val="0"/>
              </a:spcAft>
              <a:buClr>
                <a:schemeClr val="lt1"/>
              </a:buClr>
              <a:buSzPts val="1600"/>
              <a:buFont typeface="Arial"/>
              <a:buNone/>
              <a:defRPr b="0" i="0" sz="1600" u="none" cap="none" strike="noStrike">
                <a:solidFill>
                  <a:schemeClr val="lt1"/>
                </a:solidFill>
                <a:latin typeface="Arial"/>
                <a:ea typeface="Arial"/>
                <a:cs typeface="Arial"/>
                <a:sym typeface="Arial"/>
              </a:defRPr>
            </a:lvl1pPr>
            <a:lvl2pPr indent="-330200" lvl="1" marL="914400" marR="0" rtl="0" algn="l">
              <a:lnSpc>
                <a:spcPct val="130000"/>
              </a:lnSpc>
              <a:spcBef>
                <a:spcPts val="0"/>
              </a:spcBef>
              <a:spcAft>
                <a:spcPts val="0"/>
              </a:spcAft>
              <a:buClr>
                <a:schemeClr val="lt1"/>
              </a:buClr>
              <a:buSzPts val="1600"/>
              <a:buFont typeface="Arial"/>
              <a:buChar char="-"/>
              <a:defRPr b="0" i="0" sz="1600" u="none" cap="none" strike="noStrike">
                <a:solidFill>
                  <a:schemeClr val="lt1"/>
                </a:solidFill>
                <a:latin typeface="Arial"/>
                <a:ea typeface="Arial"/>
                <a:cs typeface="Arial"/>
                <a:sym typeface="Arial"/>
              </a:defRPr>
            </a:lvl2pPr>
            <a:lvl3pPr indent="-330200" lvl="2" marL="1371600" marR="0" rtl="0" algn="l">
              <a:lnSpc>
                <a:spcPct val="130000"/>
              </a:lnSpc>
              <a:spcBef>
                <a:spcPts val="0"/>
              </a:spcBef>
              <a:spcAft>
                <a:spcPts val="0"/>
              </a:spcAft>
              <a:buClr>
                <a:schemeClr val="lt1"/>
              </a:buClr>
              <a:buSzPts val="1600"/>
              <a:buFont typeface="Arial"/>
              <a:buChar char="-"/>
              <a:defRPr b="0" i="0" sz="1600" u="none" cap="none" strike="noStrike">
                <a:solidFill>
                  <a:schemeClr val="lt1"/>
                </a:solidFill>
                <a:latin typeface="Arial"/>
                <a:ea typeface="Arial"/>
                <a:cs typeface="Arial"/>
                <a:sym typeface="Arial"/>
              </a:defRPr>
            </a:lvl3pPr>
            <a:lvl4pPr indent="-330200" lvl="3" marL="1828800" marR="0" rtl="0" algn="l">
              <a:lnSpc>
                <a:spcPct val="130000"/>
              </a:lnSpc>
              <a:spcBef>
                <a:spcPts val="0"/>
              </a:spcBef>
              <a:spcAft>
                <a:spcPts val="0"/>
              </a:spcAft>
              <a:buClr>
                <a:schemeClr val="lt1"/>
              </a:buClr>
              <a:buSzPts val="1600"/>
              <a:buFont typeface="Arial"/>
              <a:buChar char="-"/>
              <a:defRPr b="0" i="0" sz="1600" u="none" cap="none" strike="noStrike">
                <a:solidFill>
                  <a:schemeClr val="lt1"/>
                </a:solidFill>
                <a:latin typeface="Arial"/>
                <a:ea typeface="Arial"/>
                <a:cs typeface="Arial"/>
                <a:sym typeface="Arial"/>
              </a:defRPr>
            </a:lvl4pPr>
            <a:lvl5pPr indent="-330200" lvl="4" marL="2286000" marR="0" rtl="0" algn="l">
              <a:lnSpc>
                <a:spcPct val="130000"/>
              </a:lnSpc>
              <a:spcBef>
                <a:spcPts val="0"/>
              </a:spcBef>
              <a:spcAft>
                <a:spcPts val="0"/>
              </a:spcAft>
              <a:buClr>
                <a:schemeClr val="lt1"/>
              </a:buClr>
              <a:buSzPts val="1600"/>
              <a:buFont typeface="Arial"/>
              <a:buChar char="-"/>
              <a:defRPr b="0" i="0" sz="16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
        <p:nvSpPr>
          <p:cNvPr id="12" name="Google Shape;12;p29"/>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3" name="Google Shape;13;p29"/>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4" name="Google Shape;14;p29"/>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lt1"/>
                </a:solidFill>
                <a:latin typeface="Arial"/>
                <a:ea typeface="Arial"/>
                <a:cs typeface="Arial"/>
                <a:sym typeface="Arial"/>
              </a:defRPr>
            </a:lvl1pPr>
            <a:lvl2pPr indent="0" lvl="1" marL="0" marR="0" rtl="0" algn="r">
              <a:spcBef>
                <a:spcPts val="0"/>
              </a:spcBef>
              <a:buNone/>
              <a:defRPr b="0" i="0" sz="900" u="none" cap="none" strike="noStrike">
                <a:solidFill>
                  <a:schemeClr val="lt1"/>
                </a:solidFill>
                <a:latin typeface="Arial"/>
                <a:ea typeface="Arial"/>
                <a:cs typeface="Arial"/>
                <a:sym typeface="Arial"/>
              </a:defRPr>
            </a:lvl2pPr>
            <a:lvl3pPr indent="0" lvl="2" marL="0" marR="0" rtl="0" algn="r">
              <a:spcBef>
                <a:spcPts val="0"/>
              </a:spcBef>
              <a:buNone/>
              <a:defRPr b="0" i="0" sz="900" u="none" cap="none" strike="noStrike">
                <a:solidFill>
                  <a:schemeClr val="lt1"/>
                </a:solidFill>
                <a:latin typeface="Arial"/>
                <a:ea typeface="Arial"/>
                <a:cs typeface="Arial"/>
                <a:sym typeface="Arial"/>
              </a:defRPr>
            </a:lvl3pPr>
            <a:lvl4pPr indent="0" lvl="3" marL="0" marR="0" rtl="0" algn="r">
              <a:spcBef>
                <a:spcPts val="0"/>
              </a:spcBef>
              <a:buNone/>
              <a:defRPr b="0" i="0" sz="900" u="none" cap="none" strike="noStrike">
                <a:solidFill>
                  <a:schemeClr val="lt1"/>
                </a:solidFill>
                <a:latin typeface="Arial"/>
                <a:ea typeface="Arial"/>
                <a:cs typeface="Arial"/>
                <a:sym typeface="Arial"/>
              </a:defRPr>
            </a:lvl4pPr>
            <a:lvl5pPr indent="0" lvl="4" marL="0" marR="0" rtl="0" algn="r">
              <a:spcBef>
                <a:spcPts val="0"/>
              </a:spcBef>
              <a:buNone/>
              <a:defRPr b="0" i="0" sz="900" u="none" cap="none" strike="noStrike">
                <a:solidFill>
                  <a:schemeClr val="lt1"/>
                </a:solidFill>
                <a:latin typeface="Arial"/>
                <a:ea typeface="Arial"/>
                <a:cs typeface="Arial"/>
                <a:sym typeface="Arial"/>
              </a:defRPr>
            </a:lvl5pPr>
            <a:lvl6pPr indent="0" lvl="5" marL="0" marR="0" rtl="0" algn="r">
              <a:spcBef>
                <a:spcPts val="0"/>
              </a:spcBef>
              <a:buNone/>
              <a:defRPr b="0" i="0" sz="900" u="none" cap="none" strike="noStrike">
                <a:solidFill>
                  <a:schemeClr val="lt1"/>
                </a:solidFill>
                <a:latin typeface="Arial"/>
                <a:ea typeface="Arial"/>
                <a:cs typeface="Arial"/>
                <a:sym typeface="Arial"/>
              </a:defRPr>
            </a:lvl6pPr>
            <a:lvl7pPr indent="0" lvl="6" marL="0" marR="0" rtl="0" algn="r">
              <a:spcBef>
                <a:spcPts val="0"/>
              </a:spcBef>
              <a:buNone/>
              <a:defRPr b="0" i="0" sz="900" u="none" cap="none" strike="noStrike">
                <a:solidFill>
                  <a:schemeClr val="lt1"/>
                </a:solidFill>
                <a:latin typeface="Arial"/>
                <a:ea typeface="Arial"/>
                <a:cs typeface="Arial"/>
                <a:sym typeface="Arial"/>
              </a:defRPr>
            </a:lvl7pPr>
            <a:lvl8pPr indent="0" lvl="7" marL="0" marR="0" rtl="0" algn="r">
              <a:spcBef>
                <a:spcPts val="0"/>
              </a:spcBef>
              <a:buNone/>
              <a:defRPr b="0" i="0" sz="900" u="none" cap="none" strike="noStrike">
                <a:solidFill>
                  <a:schemeClr val="lt1"/>
                </a:solidFill>
                <a:latin typeface="Arial"/>
                <a:ea typeface="Arial"/>
                <a:cs typeface="Arial"/>
                <a:sym typeface="Arial"/>
              </a:defRPr>
            </a:lvl8pPr>
            <a:lvl9pPr indent="0" lvl="8" marL="0" marR="0" rt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744">
          <p15:clr>
            <a:srgbClr val="F26B43"/>
          </p15:clr>
        </p15:guide>
        <p15:guide id="2">
          <p15:clr>
            <a:srgbClr val="F26B43"/>
          </p15:clr>
        </p15:guide>
        <p15:guide id="3" pos="6936">
          <p15:clr>
            <a:srgbClr val="F26B43"/>
          </p15:clr>
        </p15:guide>
        <p15:guide id="4" orient="horz" pos="720">
          <p15:clr>
            <a:srgbClr val="F26B43"/>
          </p15:clr>
        </p15:guide>
        <p15:guide id="5" pos="6624">
          <p15:clr>
            <a:srgbClr val="F26B43"/>
          </p15:clr>
        </p15:guide>
        <p15:guide id="6" orient="horz" pos="360">
          <p15:clr>
            <a:srgbClr val="F26B43"/>
          </p15:clr>
        </p15:guide>
        <p15:guide id="7" orient="horz" pos="3960">
          <p15:clr>
            <a:srgbClr val="F26B43"/>
          </p15:clr>
        </p15:guide>
        <p15:guide id="8" orient="horz" pos="2160">
          <p15:clr>
            <a:srgbClr val="F26B43"/>
          </p15:clr>
        </p15:guide>
        <p15:guide id="9" pos="7680">
          <p15:clr>
            <a:srgbClr val="F26B43"/>
          </p15:clr>
        </p15:guide>
        <p15:guide id="10" pos="3840">
          <p15:clr>
            <a:srgbClr val="F26B43"/>
          </p15:clr>
        </p15:guide>
        <p15:guide id="11" pos="6168">
          <p15:clr>
            <a:srgbClr val="F26B43"/>
          </p15:clr>
        </p15:guide>
        <p15:guide id="12" pos="672">
          <p15:clr>
            <a:srgbClr val="F26B43"/>
          </p15:clr>
        </p15:guide>
        <p15:guide id="13" pos="7008">
          <p15:clr>
            <a:srgbClr val="F26B43"/>
          </p15:clr>
        </p15:guide>
        <p15:guide id="14" orient="horz" pos="4056">
          <p15:clr>
            <a:srgbClr val="F26B43"/>
          </p15:clr>
        </p15:guide>
        <p15:guide id="15" orient="horz" pos="364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 name="Shape 22"/>
        <p:cNvGrpSpPr/>
        <p:nvPr/>
      </p:nvGrpSpPr>
      <p:grpSpPr>
        <a:xfrm>
          <a:off x="0" y="0"/>
          <a:ext cx="0" cy="0"/>
          <a:chOff x="0" y="0"/>
          <a:chExt cx="0" cy="0"/>
        </a:xfrm>
      </p:grpSpPr>
      <p:sp>
        <p:nvSpPr>
          <p:cNvPr id="23" name="Google Shape;23;p28"/>
          <p:cNvSpPr txBox="1"/>
          <p:nvPr>
            <p:ph type="title"/>
          </p:nvPr>
        </p:nvSpPr>
        <p:spPr>
          <a:xfrm>
            <a:off x="1088136" y="1090245"/>
            <a:ext cx="9922764" cy="935982"/>
          </a:xfrm>
          <a:prstGeom prst="rect">
            <a:avLst/>
          </a:prstGeom>
          <a:noFill/>
          <a:ln>
            <a:noFill/>
          </a:ln>
        </p:spPr>
        <p:txBody>
          <a:bodyPr anchorCtr="0" anchor="t" bIns="45700" lIns="91425" spcFirstLastPara="1" rIns="91425" wrap="square" tIns="45700">
            <a:normAutofit/>
          </a:bodyPr>
          <a:lstStyle>
            <a:lvl1pPr lvl="0" marR="0" rtl="0" algn="l">
              <a:lnSpc>
                <a:spcPct val="85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4" name="Google Shape;24;p28"/>
          <p:cNvSpPr txBox="1"/>
          <p:nvPr>
            <p:ph idx="1" type="body"/>
          </p:nvPr>
        </p:nvSpPr>
        <p:spPr>
          <a:xfrm>
            <a:off x="1088136" y="2119745"/>
            <a:ext cx="9922764" cy="4166755"/>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30000"/>
              </a:lnSpc>
              <a:spcBef>
                <a:spcPts val="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1pPr>
            <a:lvl2pPr indent="-330200" lvl="1" marL="914400" marR="0" rtl="0" algn="l">
              <a:lnSpc>
                <a:spcPct val="13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30200" lvl="2" marL="1371600" marR="0" rtl="0" algn="l">
              <a:lnSpc>
                <a:spcPct val="13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3pPr>
            <a:lvl4pPr indent="-330200" lvl="3" marL="1828800" marR="0" rtl="0" algn="l">
              <a:lnSpc>
                <a:spcPct val="13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3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5" name="Google Shape;25;p28"/>
          <p:cNvSpPr txBox="1"/>
          <p:nvPr>
            <p:ph idx="11" type="ftr"/>
          </p:nvPr>
        </p:nvSpPr>
        <p:spPr>
          <a:xfrm>
            <a:off x="1088136" y="6438900"/>
            <a:ext cx="8562760" cy="419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6" name="Google Shape;26;p28"/>
          <p:cNvSpPr txBox="1"/>
          <p:nvPr>
            <p:ph idx="10" type="dt"/>
          </p:nvPr>
        </p:nvSpPr>
        <p:spPr>
          <a:xfrm>
            <a:off x="9650896" y="6438900"/>
            <a:ext cx="864704" cy="419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7" name="Google Shape;27;p28"/>
          <p:cNvSpPr txBox="1"/>
          <p:nvPr>
            <p:ph idx="12" type="sldNum"/>
          </p:nvPr>
        </p:nvSpPr>
        <p:spPr>
          <a:xfrm>
            <a:off x="10523764" y="6438900"/>
            <a:ext cx="601436" cy="419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dk1"/>
                </a:solidFill>
                <a:latin typeface="Arial"/>
                <a:ea typeface="Arial"/>
                <a:cs typeface="Arial"/>
                <a:sym typeface="Arial"/>
              </a:defRPr>
            </a:lvl1pPr>
            <a:lvl2pPr indent="0" lvl="1" marL="0" marR="0" rtl="0" algn="r">
              <a:spcBef>
                <a:spcPts val="0"/>
              </a:spcBef>
              <a:buNone/>
              <a:defRPr b="0" i="0" sz="900" u="none" cap="none" strike="noStrike">
                <a:solidFill>
                  <a:schemeClr val="dk1"/>
                </a:solidFill>
                <a:latin typeface="Arial"/>
                <a:ea typeface="Arial"/>
                <a:cs typeface="Arial"/>
                <a:sym typeface="Arial"/>
              </a:defRPr>
            </a:lvl2pPr>
            <a:lvl3pPr indent="0" lvl="2" marL="0" marR="0" rtl="0" algn="r">
              <a:spcBef>
                <a:spcPts val="0"/>
              </a:spcBef>
              <a:buNone/>
              <a:defRPr b="0" i="0" sz="900" u="none" cap="none" strike="noStrike">
                <a:solidFill>
                  <a:schemeClr val="dk1"/>
                </a:solidFill>
                <a:latin typeface="Arial"/>
                <a:ea typeface="Arial"/>
                <a:cs typeface="Arial"/>
                <a:sym typeface="Arial"/>
              </a:defRPr>
            </a:lvl3pPr>
            <a:lvl4pPr indent="0" lvl="3" marL="0" marR="0" rtl="0" algn="r">
              <a:spcBef>
                <a:spcPts val="0"/>
              </a:spcBef>
              <a:buNone/>
              <a:defRPr b="0" i="0" sz="900" u="none" cap="none" strike="noStrike">
                <a:solidFill>
                  <a:schemeClr val="dk1"/>
                </a:solidFill>
                <a:latin typeface="Arial"/>
                <a:ea typeface="Arial"/>
                <a:cs typeface="Arial"/>
                <a:sym typeface="Arial"/>
              </a:defRPr>
            </a:lvl4pPr>
            <a:lvl5pPr indent="0" lvl="4" marL="0" marR="0" rtl="0" algn="r">
              <a:spcBef>
                <a:spcPts val="0"/>
              </a:spcBef>
              <a:buNone/>
              <a:defRPr b="0" i="0" sz="900" u="none" cap="none" strike="noStrike">
                <a:solidFill>
                  <a:schemeClr val="dk1"/>
                </a:solidFill>
                <a:latin typeface="Arial"/>
                <a:ea typeface="Arial"/>
                <a:cs typeface="Arial"/>
                <a:sym typeface="Arial"/>
              </a:defRPr>
            </a:lvl5pPr>
            <a:lvl6pPr indent="0" lvl="5" marL="0" marR="0" rtl="0" algn="r">
              <a:spcBef>
                <a:spcPts val="0"/>
              </a:spcBef>
              <a:buNone/>
              <a:defRPr b="0" i="0" sz="900" u="none" cap="none" strike="noStrike">
                <a:solidFill>
                  <a:schemeClr val="dk1"/>
                </a:solidFill>
                <a:latin typeface="Arial"/>
                <a:ea typeface="Arial"/>
                <a:cs typeface="Arial"/>
                <a:sym typeface="Arial"/>
              </a:defRPr>
            </a:lvl6pPr>
            <a:lvl7pPr indent="0" lvl="6" marL="0" marR="0" rtl="0" algn="r">
              <a:spcBef>
                <a:spcPts val="0"/>
              </a:spcBef>
              <a:buNone/>
              <a:defRPr b="0" i="0" sz="900" u="none" cap="none" strike="noStrike">
                <a:solidFill>
                  <a:schemeClr val="dk1"/>
                </a:solidFill>
                <a:latin typeface="Arial"/>
                <a:ea typeface="Arial"/>
                <a:cs typeface="Arial"/>
                <a:sym typeface="Arial"/>
              </a:defRPr>
            </a:lvl7pPr>
            <a:lvl8pPr indent="0" lvl="7" marL="0" marR="0" rtl="0" algn="r">
              <a:spcBef>
                <a:spcPts val="0"/>
              </a:spcBef>
              <a:buNone/>
              <a:defRPr b="0" i="0" sz="900" u="none" cap="none" strike="noStrike">
                <a:solidFill>
                  <a:schemeClr val="dk1"/>
                </a:solidFill>
                <a:latin typeface="Arial"/>
                <a:ea typeface="Arial"/>
                <a:cs typeface="Arial"/>
                <a:sym typeface="Arial"/>
              </a:defRPr>
            </a:lvl8pPr>
            <a:lvl9pPr indent="0" lvl="8" marL="0" marR="0" rtl="0" algn="r">
              <a:spcBef>
                <a:spcPts val="0"/>
              </a:spcBef>
              <a:buNone/>
              <a:defRPr b="0" i="0" sz="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 id="2147483690" r:id="rId40"/>
    <p:sldLayoutId id="2147483691" r:id="rId41"/>
    <p:sldLayoutId id="2147483692" r:id="rId42"/>
    <p:sldLayoutId id="2147483693" r:id="rId43"/>
    <p:sldLayoutId id="2147483694" r:id="rId44"/>
    <p:sldLayoutId id="2147483695" r:id="rId45"/>
    <p:sldLayoutId id="2147483696" r:id="rId46"/>
    <p:sldLayoutId id="2147483697" r:id="rId47"/>
    <p:sldLayoutId id="2147483698" r:id="rId48"/>
    <p:sldLayoutId id="2147483699" r:id="rId49"/>
    <p:sldLayoutId id="2147483700" r:id="rId50"/>
    <p:sldLayoutId id="2147483701" r:id="rId51"/>
    <p:sldLayoutId id="2147483702" r:id="rId52"/>
    <p:sldLayoutId id="2147483703" r:id="rId53"/>
    <p:sldLayoutId id="2147483704" r:id="rId54"/>
    <p:sldLayoutId id="2147483705" r:id="rId55"/>
    <p:sldLayoutId id="2147483706" r:id="rId5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744">
          <p15:clr>
            <a:srgbClr val="F26B43"/>
          </p15:clr>
        </p15:guide>
        <p15:guide id="2">
          <p15:clr>
            <a:srgbClr val="F26B43"/>
          </p15:clr>
        </p15:guide>
        <p15:guide id="3" pos="6936">
          <p15:clr>
            <a:srgbClr val="F26B43"/>
          </p15:clr>
        </p15:guide>
        <p15:guide id="4" orient="horz" pos="720">
          <p15:clr>
            <a:srgbClr val="F26B43"/>
          </p15:clr>
        </p15:guide>
        <p15:guide id="5" pos="6624">
          <p15:clr>
            <a:srgbClr val="F26B43"/>
          </p15:clr>
        </p15:guide>
        <p15:guide id="6" orient="horz" pos="360">
          <p15:clr>
            <a:srgbClr val="F26B43"/>
          </p15:clr>
        </p15:guide>
        <p15:guide id="7" orient="horz" pos="3960">
          <p15:clr>
            <a:srgbClr val="F26B43"/>
          </p15:clr>
        </p15:guide>
        <p15:guide id="8" orient="horz" pos="2160">
          <p15:clr>
            <a:srgbClr val="F26B43"/>
          </p15:clr>
        </p15:guide>
        <p15:guide id="9" pos="7680">
          <p15:clr>
            <a:srgbClr val="F26B43"/>
          </p15:clr>
        </p15:guide>
        <p15:guide id="10" pos="3840">
          <p15:clr>
            <a:srgbClr val="F26B43"/>
          </p15:clr>
        </p15:guide>
        <p15:guide id="11" pos="6168">
          <p15:clr>
            <a:srgbClr val="F26B43"/>
          </p15:clr>
        </p15:guide>
        <p15:guide id="12" pos="672">
          <p15:clr>
            <a:srgbClr val="F26B43"/>
          </p15:clr>
        </p15:guide>
        <p15:guide id="13" pos="7008">
          <p15:clr>
            <a:srgbClr val="F26B43"/>
          </p15:clr>
        </p15:guide>
        <p15:guide id="14" orient="horz" pos="4056">
          <p15:clr>
            <a:srgbClr val="F26B43"/>
          </p15:clr>
        </p15:guide>
        <p15:guide id="15" orient="horz" pos="364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 Id="rId3" Type="http://schemas.openxmlformats.org/officeDocument/2006/relationships/image" Target="../media/image1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3.jpg"/><Relationship Id="rId4" Type="http://schemas.openxmlformats.org/officeDocument/2006/relationships/hyperlink" Target="https://frank-lovisolo.fr/WordPress/l-escadrin-art-des-bruits/" TargetMode="External"/><Relationship Id="rId5" Type="http://schemas.openxmlformats.org/officeDocument/2006/relationships/hyperlink" Target="https://creativecommons.org/licenses/by-nc-nd/3.0/"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1"/>
          <p:cNvSpPr txBox="1"/>
          <p:nvPr>
            <p:ph type="title"/>
          </p:nvPr>
        </p:nvSpPr>
        <p:spPr>
          <a:xfrm>
            <a:off x="1088136" y="1088136"/>
            <a:ext cx="8430767" cy="1842020"/>
          </a:xfrm>
          <a:prstGeom prst="rect">
            <a:avLst/>
          </a:prstGeom>
          <a:noFill/>
          <a:ln>
            <a:noFill/>
          </a:ln>
        </p:spPr>
        <p:txBody>
          <a:bodyPr anchorCtr="0" anchor="t" bIns="45700" lIns="91425" spcFirstLastPara="1" rIns="91425" wrap="square" tIns="45700">
            <a:normAutofit fontScale="90000"/>
          </a:bodyPr>
          <a:lstStyle/>
          <a:p>
            <a:pPr indent="0" lvl="0" marL="228600" rtl="0" algn="l">
              <a:lnSpc>
                <a:spcPct val="85000"/>
              </a:lnSpc>
              <a:spcBef>
                <a:spcPts val="0"/>
              </a:spcBef>
              <a:spcAft>
                <a:spcPts val="0"/>
              </a:spcAft>
              <a:buClr>
                <a:schemeClr val="lt1"/>
              </a:buClr>
              <a:buSzPct val="100000"/>
              <a:buFont typeface="Arial"/>
              <a:buNone/>
            </a:pPr>
            <a:r>
              <a:rPr lang="en-US" sz="3600"/>
              <a:t>SENTIMENT ANALYSIS WITH BERT: LAYER FREEZING, PROBABILITY CALIBRATION, AND ORDINAL RATING MAPPING</a:t>
            </a:r>
            <a:endParaRPr/>
          </a:p>
        </p:txBody>
      </p:sp>
      <p:sp>
        <p:nvSpPr>
          <p:cNvPr id="449" name="Google Shape;449;p1"/>
          <p:cNvSpPr txBox="1"/>
          <p:nvPr>
            <p:ph idx="1" type="body"/>
          </p:nvPr>
        </p:nvSpPr>
        <p:spPr>
          <a:xfrm>
            <a:off x="1088264" y="3927845"/>
            <a:ext cx="8430639" cy="1608008"/>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0"/>
              </a:spcBef>
              <a:spcAft>
                <a:spcPts val="0"/>
              </a:spcAft>
              <a:buClr>
                <a:schemeClr val="lt1"/>
              </a:buClr>
              <a:buSzPts val="1800"/>
              <a:buNone/>
            </a:pPr>
            <a:r>
              <a:rPr lang="en-US"/>
              <a:t>Instructor: Dr. Jesus Gonzalez</a:t>
            </a:r>
            <a:endParaRPr/>
          </a:p>
          <a:p>
            <a:pPr indent="0" lvl="0" marL="0" rtl="0" algn="l">
              <a:lnSpc>
                <a:spcPct val="90000"/>
              </a:lnSpc>
              <a:spcBef>
                <a:spcPts val="0"/>
              </a:spcBef>
              <a:spcAft>
                <a:spcPts val="0"/>
              </a:spcAft>
              <a:buClr>
                <a:srgbClr val="435A57"/>
              </a:buClr>
              <a:buSzPts val="2000"/>
              <a:buNone/>
            </a:pPr>
            <a:r>
              <a:rPr lang="en-US"/>
              <a:t>Members:</a:t>
            </a:r>
            <a:endParaRPr/>
          </a:p>
          <a:p>
            <a:pPr indent="-411480" lvl="0" marL="914400" rtl="0" algn="l">
              <a:lnSpc>
                <a:spcPct val="90000"/>
              </a:lnSpc>
              <a:spcBef>
                <a:spcPts val="0"/>
              </a:spcBef>
              <a:spcAft>
                <a:spcPts val="0"/>
              </a:spcAft>
              <a:buClr>
                <a:schemeClr val="lt1"/>
              </a:buClr>
              <a:buSzPts val="2000"/>
              <a:buChar char="●"/>
            </a:pPr>
            <a:r>
              <a:rPr lang="en-US"/>
              <a:t>Bijay Bastakoti</a:t>
            </a:r>
            <a:endParaRPr/>
          </a:p>
          <a:p>
            <a:pPr indent="-411480" lvl="0" marL="914400" rtl="0" algn="l">
              <a:lnSpc>
                <a:spcPct val="90000"/>
              </a:lnSpc>
              <a:spcBef>
                <a:spcPts val="0"/>
              </a:spcBef>
              <a:spcAft>
                <a:spcPts val="0"/>
              </a:spcAft>
              <a:buClr>
                <a:schemeClr val="lt1"/>
              </a:buClr>
              <a:buSzPts val="2000"/>
              <a:buChar char="●"/>
            </a:pPr>
            <a:r>
              <a:rPr lang="en-US"/>
              <a:t>Binamra Aryal</a:t>
            </a:r>
            <a:endParaRPr/>
          </a:p>
          <a:p>
            <a:pPr indent="-411480" lvl="0" marL="914400" rtl="0" algn="l">
              <a:lnSpc>
                <a:spcPct val="90000"/>
              </a:lnSpc>
              <a:spcBef>
                <a:spcPts val="0"/>
              </a:spcBef>
              <a:spcAft>
                <a:spcPts val="0"/>
              </a:spcAft>
              <a:buClr>
                <a:schemeClr val="lt1"/>
              </a:buClr>
              <a:buSzPts val="2000"/>
              <a:buChar char="●"/>
            </a:pPr>
            <a:r>
              <a:rPr lang="en-US"/>
              <a:t>Navjot Gill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10"/>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1"/>
              </a:buClr>
              <a:buSzPts val="8000"/>
              <a:buFont typeface="Arial"/>
              <a:buNone/>
            </a:pPr>
            <a:r>
              <a:rPr lang="en-US"/>
              <a:t>CLEANING TECHNIQUES</a:t>
            </a:r>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11"/>
          <p:cNvSpPr txBox="1"/>
          <p:nvPr>
            <p:ph type="title"/>
          </p:nvPr>
        </p:nvSpPr>
        <p:spPr>
          <a:xfrm>
            <a:off x="3776991" y="1112104"/>
            <a:ext cx="7321615" cy="932688"/>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600"/>
              <a:buFont typeface="Arial"/>
              <a:buNone/>
            </a:pPr>
            <a:r>
              <a:rPr lang="en-US"/>
              <a:t>KEY CLEANING STEPS</a:t>
            </a:r>
            <a:endParaRPr/>
          </a:p>
        </p:txBody>
      </p:sp>
      <p:pic>
        <p:nvPicPr>
          <p:cNvPr descr="Computer script on a screen" id="519" name="Google Shape;519;p11"/>
          <p:cNvPicPr preferRelativeResize="0"/>
          <p:nvPr/>
        </p:nvPicPr>
        <p:blipFill rotWithShape="1">
          <a:blip r:embed="rId3">
            <a:alphaModFix/>
          </a:blip>
          <a:srcRect b="-1" l="12558" r="53118" t="0"/>
          <a:stretch/>
        </p:blipFill>
        <p:spPr>
          <a:xfrm>
            <a:off x="20" y="10"/>
            <a:ext cx="3526419" cy="6857990"/>
          </a:xfrm>
          <a:prstGeom prst="rect">
            <a:avLst/>
          </a:prstGeom>
          <a:noFill/>
          <a:ln>
            <a:noFill/>
          </a:ln>
        </p:spPr>
      </p:pic>
      <p:sp>
        <p:nvSpPr>
          <p:cNvPr id="520" name="Google Shape;520;p11"/>
          <p:cNvSpPr txBox="1"/>
          <p:nvPr>
            <p:ph idx="1" type="body"/>
          </p:nvPr>
        </p:nvSpPr>
        <p:spPr>
          <a:xfrm>
            <a:off x="3776075" y="2187258"/>
            <a:ext cx="7349126" cy="409924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200"/>
              <a:buFont typeface="Arial"/>
              <a:buNone/>
            </a:pPr>
            <a:r>
              <a:rPr b="1" lang="en-US" sz="1200"/>
              <a:t>Removing HTML Tags</a:t>
            </a:r>
            <a:endParaRPr/>
          </a:p>
          <a:p>
            <a:pPr indent="0" lvl="1" marL="0" rtl="0" algn="l">
              <a:lnSpc>
                <a:spcPct val="90000"/>
              </a:lnSpc>
              <a:spcBef>
                <a:spcPts val="600"/>
              </a:spcBef>
              <a:spcAft>
                <a:spcPts val="0"/>
              </a:spcAft>
              <a:buClr>
                <a:schemeClr val="dk1"/>
              </a:buClr>
              <a:buSzPts val="1200"/>
              <a:buFont typeface="Arial"/>
              <a:buNone/>
            </a:pPr>
            <a:r>
              <a:rPr lang="en-US" sz="1200"/>
              <a:t>Remove HTML tags like </a:t>
            </a:r>
            <a:br>
              <a:rPr lang="en-US" sz="1200"/>
            </a:br>
            <a:r>
              <a:rPr lang="en-US" sz="1200"/>
              <a:t>to clean web scraping artifacts from the review text.</a:t>
            </a:r>
            <a:endParaRPr/>
          </a:p>
          <a:p>
            <a:pPr indent="0" lvl="0" marL="0" rtl="0" algn="l">
              <a:lnSpc>
                <a:spcPct val="90000"/>
              </a:lnSpc>
              <a:spcBef>
                <a:spcPts val="3100"/>
              </a:spcBef>
              <a:spcAft>
                <a:spcPts val="0"/>
              </a:spcAft>
              <a:buClr>
                <a:schemeClr val="dk1"/>
              </a:buClr>
              <a:buSzPts val="1200"/>
              <a:buFont typeface="Arial"/>
              <a:buNone/>
            </a:pPr>
            <a:r>
              <a:rPr b="1" lang="en-US" sz="1200"/>
              <a:t>Converting to Lowercase</a:t>
            </a:r>
            <a:endParaRPr/>
          </a:p>
          <a:p>
            <a:pPr indent="0" lvl="1" marL="0" rtl="0" algn="l">
              <a:lnSpc>
                <a:spcPct val="90000"/>
              </a:lnSpc>
              <a:spcBef>
                <a:spcPts val="600"/>
              </a:spcBef>
              <a:spcAft>
                <a:spcPts val="0"/>
              </a:spcAft>
              <a:buClr>
                <a:schemeClr val="dk1"/>
              </a:buClr>
              <a:buSzPts val="1200"/>
              <a:buFont typeface="Arial"/>
              <a:buNone/>
            </a:pPr>
            <a:r>
              <a:rPr lang="en-US" sz="1200"/>
              <a:t>Convert all text to lowercase to standardize vocabulary for consistent processing.</a:t>
            </a:r>
            <a:endParaRPr/>
          </a:p>
          <a:p>
            <a:pPr indent="0" lvl="0" marL="0" rtl="0" algn="l">
              <a:lnSpc>
                <a:spcPct val="90000"/>
              </a:lnSpc>
              <a:spcBef>
                <a:spcPts val="3100"/>
              </a:spcBef>
              <a:spcAft>
                <a:spcPts val="0"/>
              </a:spcAft>
              <a:buClr>
                <a:schemeClr val="dk1"/>
              </a:buClr>
              <a:buSzPts val="1200"/>
              <a:buFont typeface="Arial"/>
              <a:buNone/>
            </a:pPr>
            <a:r>
              <a:rPr b="1" lang="en-US" sz="1200"/>
              <a:t>Expanding Contractions</a:t>
            </a:r>
            <a:endParaRPr/>
          </a:p>
          <a:p>
            <a:pPr indent="0" lvl="1" marL="0" rtl="0" algn="l">
              <a:lnSpc>
                <a:spcPct val="90000"/>
              </a:lnSpc>
              <a:spcBef>
                <a:spcPts val="600"/>
              </a:spcBef>
              <a:spcAft>
                <a:spcPts val="0"/>
              </a:spcAft>
              <a:buClr>
                <a:schemeClr val="dk1"/>
              </a:buClr>
              <a:buSzPts val="1200"/>
              <a:buFont typeface="Arial"/>
              <a:buNone/>
            </a:pPr>
            <a:r>
              <a:rPr lang="en-US" sz="1200"/>
              <a:t>Expand contractions such as 'don't' to 'do not' for clearer and more uniform text.</a:t>
            </a:r>
            <a:endParaRPr/>
          </a:p>
          <a:p>
            <a:pPr indent="0" lvl="0" marL="0" rtl="0" algn="l">
              <a:lnSpc>
                <a:spcPct val="90000"/>
              </a:lnSpc>
              <a:spcBef>
                <a:spcPts val="3100"/>
              </a:spcBef>
              <a:spcAft>
                <a:spcPts val="0"/>
              </a:spcAft>
              <a:buClr>
                <a:schemeClr val="dk1"/>
              </a:buClr>
              <a:buSzPts val="1200"/>
              <a:buFont typeface="Arial"/>
              <a:buNone/>
            </a:pPr>
            <a:r>
              <a:rPr b="1" lang="en-US" sz="1200"/>
              <a:t>Isolating Punctuation and Emoticons</a:t>
            </a:r>
            <a:endParaRPr/>
          </a:p>
          <a:p>
            <a:pPr indent="0" lvl="1" marL="0" rtl="0" algn="l">
              <a:lnSpc>
                <a:spcPct val="90000"/>
              </a:lnSpc>
              <a:spcBef>
                <a:spcPts val="600"/>
              </a:spcBef>
              <a:spcAft>
                <a:spcPts val="0"/>
              </a:spcAft>
              <a:buClr>
                <a:schemeClr val="dk1"/>
              </a:buClr>
              <a:buSzPts val="1200"/>
              <a:buFont typeface="Arial"/>
              <a:buNone/>
            </a:pPr>
            <a:r>
              <a:rPr lang="en-US" sz="1200"/>
              <a:t>Add spaces around punctuation and emoticons to treat them as separate tokens during analysis.</a:t>
            </a:r>
            <a:endParaRPr/>
          </a:p>
          <a:p>
            <a:pPr indent="0" lvl="0" marL="0" rtl="0" algn="l">
              <a:lnSpc>
                <a:spcPct val="90000"/>
              </a:lnSpc>
              <a:spcBef>
                <a:spcPts val="3100"/>
              </a:spcBef>
              <a:spcAft>
                <a:spcPts val="0"/>
              </a:spcAft>
              <a:buClr>
                <a:schemeClr val="dk1"/>
              </a:buClr>
              <a:buSzPts val="1200"/>
              <a:buFont typeface="Arial"/>
              <a:buNone/>
            </a:pPr>
            <a:r>
              <a:rPr b="1" lang="en-US" sz="1200"/>
              <a:t>Removing URLs and Extra Spaces</a:t>
            </a:r>
            <a:endParaRPr/>
          </a:p>
          <a:p>
            <a:pPr indent="0" lvl="1" marL="0" rtl="0" algn="l">
              <a:lnSpc>
                <a:spcPct val="90000"/>
              </a:lnSpc>
              <a:spcBef>
                <a:spcPts val="600"/>
              </a:spcBef>
              <a:spcAft>
                <a:spcPts val="0"/>
              </a:spcAft>
              <a:buClr>
                <a:schemeClr val="dk1"/>
              </a:buClr>
              <a:buSzPts val="1200"/>
              <a:buFont typeface="Arial"/>
              <a:buNone/>
            </a:pPr>
            <a:r>
              <a:rPr lang="en-US" sz="1200"/>
              <a:t>Remove URLs and collapse multiple spaces to eliminate noise from the text data.</a:t>
            </a:r>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12"/>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1"/>
              </a:buClr>
              <a:buSzPts val="8000"/>
              <a:buFont typeface="Arial"/>
              <a:buNone/>
            </a:pPr>
            <a:r>
              <a:rPr lang="en-US"/>
              <a:t>DATA PARTITIONING</a:t>
            </a:r>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13"/>
          <p:cNvSpPr txBox="1"/>
          <p:nvPr>
            <p:ph type="title"/>
          </p:nvPr>
        </p:nvSpPr>
        <p:spPr>
          <a:xfrm>
            <a:off x="1093394" y="1112104"/>
            <a:ext cx="7343564" cy="932688"/>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600"/>
              <a:buFont typeface="Arial"/>
              <a:buNone/>
            </a:pPr>
            <a:r>
              <a:rPr lang="en-US"/>
              <a:t>PARTITIONING STRATEGY</a:t>
            </a:r>
            <a:endParaRPr/>
          </a:p>
        </p:txBody>
      </p:sp>
      <p:sp>
        <p:nvSpPr>
          <p:cNvPr id="533" name="Google Shape;533;p13"/>
          <p:cNvSpPr txBox="1"/>
          <p:nvPr>
            <p:ph idx="1" type="body"/>
          </p:nvPr>
        </p:nvSpPr>
        <p:spPr>
          <a:xfrm>
            <a:off x="1093393" y="2187258"/>
            <a:ext cx="7343565" cy="4099242"/>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400"/>
              <a:buFont typeface="Arial"/>
              <a:buNone/>
            </a:pPr>
            <a:r>
              <a:rPr b="1" lang="en-US" sz="1400"/>
              <a:t>Original Dataset Split</a:t>
            </a:r>
            <a:endParaRPr/>
          </a:p>
          <a:p>
            <a:pPr indent="0" lvl="1" marL="0" rtl="0" algn="l">
              <a:lnSpc>
                <a:spcPct val="100000"/>
              </a:lnSpc>
              <a:spcBef>
                <a:spcPts val="600"/>
              </a:spcBef>
              <a:spcAft>
                <a:spcPts val="0"/>
              </a:spcAft>
              <a:buClr>
                <a:schemeClr val="dk1"/>
              </a:buClr>
              <a:buSzPts val="1400"/>
              <a:buFont typeface="Arial"/>
              <a:buNone/>
            </a:pPr>
            <a:r>
              <a:rPr lang="en-US" sz="1400"/>
              <a:t>The test set of 25,000 reviews is held out strictly to avoid data leakage during model evaluation.</a:t>
            </a:r>
            <a:endParaRPr/>
          </a:p>
          <a:p>
            <a:pPr indent="0" lvl="0" marL="0" rtl="0" algn="l">
              <a:lnSpc>
                <a:spcPct val="100000"/>
              </a:lnSpc>
              <a:spcBef>
                <a:spcPts val="3100"/>
              </a:spcBef>
              <a:spcAft>
                <a:spcPts val="0"/>
              </a:spcAft>
              <a:buClr>
                <a:schemeClr val="dk1"/>
              </a:buClr>
              <a:buSzPts val="1400"/>
              <a:buFont typeface="Arial"/>
              <a:buNone/>
            </a:pPr>
            <a:r>
              <a:rPr b="1" lang="en-US" sz="1400"/>
              <a:t>Training and Validation Split</a:t>
            </a:r>
            <a:endParaRPr/>
          </a:p>
          <a:p>
            <a:pPr indent="0" lvl="1" marL="0" rtl="0" algn="l">
              <a:lnSpc>
                <a:spcPct val="100000"/>
              </a:lnSpc>
              <a:spcBef>
                <a:spcPts val="600"/>
              </a:spcBef>
              <a:spcAft>
                <a:spcPts val="0"/>
              </a:spcAft>
              <a:buClr>
                <a:schemeClr val="dk1"/>
              </a:buClr>
              <a:buSzPts val="1400"/>
              <a:buFont typeface="Arial"/>
              <a:buNone/>
            </a:pPr>
            <a:r>
              <a:rPr lang="en-US" sz="1400"/>
              <a:t>Training data is split 90/10 stratified to maintain class distribution for validation and model tuning.</a:t>
            </a:r>
            <a:endParaRPr/>
          </a:p>
          <a:p>
            <a:pPr indent="0" lvl="0" marL="0" rtl="0" algn="l">
              <a:lnSpc>
                <a:spcPct val="100000"/>
              </a:lnSpc>
              <a:spcBef>
                <a:spcPts val="3100"/>
              </a:spcBef>
              <a:spcAft>
                <a:spcPts val="0"/>
              </a:spcAft>
              <a:buClr>
                <a:schemeClr val="dk1"/>
              </a:buClr>
              <a:buSzPts val="1400"/>
              <a:buFont typeface="Arial"/>
              <a:buNone/>
            </a:pPr>
            <a:r>
              <a:rPr b="1" lang="en-US" sz="1400"/>
              <a:t>Reproducible Partitioning</a:t>
            </a:r>
            <a:endParaRPr/>
          </a:p>
          <a:p>
            <a:pPr indent="0" lvl="1" marL="0" rtl="0" algn="l">
              <a:lnSpc>
                <a:spcPct val="100000"/>
              </a:lnSpc>
              <a:spcBef>
                <a:spcPts val="600"/>
              </a:spcBef>
              <a:spcAft>
                <a:spcPts val="0"/>
              </a:spcAft>
              <a:buClr>
                <a:schemeClr val="dk1"/>
              </a:buClr>
              <a:buSzPts val="1400"/>
              <a:buFont typeface="Arial"/>
              <a:buNone/>
            </a:pPr>
            <a:r>
              <a:rPr lang="en-US" sz="1400"/>
              <a:t>A fixed random seed ensures reproducibility of the training, validation, and test splits.</a:t>
            </a:r>
            <a:endParaRPr/>
          </a:p>
        </p:txBody>
      </p:sp>
      <p:pic>
        <p:nvPicPr>
          <p:cNvPr descr="Red Communication bubbles with copy space are connected each other with black arrows. This image shows the social media, and online communication between people." id="534" name="Google Shape;534;p13"/>
          <p:cNvPicPr preferRelativeResize="0"/>
          <p:nvPr>
            <p:ph idx="2" type="pic"/>
          </p:nvPr>
        </p:nvPicPr>
        <p:blipFill rotWithShape="1">
          <a:blip r:embed="rId3">
            <a:alphaModFix/>
          </a:blip>
          <a:srcRect b="-1" l="25889" r="39786" t="0"/>
          <a:stretch/>
        </p:blipFill>
        <p:spPr>
          <a:xfrm>
            <a:off x="8665559" y="10"/>
            <a:ext cx="3526439" cy="6857990"/>
          </a:xfrm>
          <a:prstGeom prst="rect">
            <a:avLst/>
          </a:prstGeom>
          <a:noFill/>
          <a:ln>
            <a:noFill/>
          </a:ln>
        </p:spPr>
      </p:pic>
    </p:spTree>
  </p:cSld>
  <p:clrMapOvr>
    <a:masterClrMapping/>
  </p:clrMapOvr>
  <p:transition>
    <p:fade/>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14"/>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1"/>
              </a:buClr>
              <a:buSzPts val="8000"/>
              <a:buFont typeface="Arial"/>
              <a:buNone/>
            </a:pPr>
            <a:r>
              <a:rPr lang="en-US"/>
              <a:t>PIPELINE ARCHITECTURE</a:t>
            </a:r>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15"/>
          <p:cNvSpPr txBox="1"/>
          <p:nvPr>
            <p:ph type="title"/>
          </p:nvPr>
        </p:nvSpPr>
        <p:spPr>
          <a:xfrm>
            <a:off x="4785788" y="1111101"/>
            <a:ext cx="6339412" cy="1143000"/>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600"/>
              <a:buFont typeface="Arial"/>
              <a:buNone/>
            </a:pPr>
            <a:r>
              <a:rPr lang="en-US"/>
              <a:t>SOFTWARE DESIGN AND MODULES</a:t>
            </a:r>
            <a:endParaRPr/>
          </a:p>
        </p:txBody>
      </p:sp>
      <p:pic>
        <p:nvPicPr>
          <p:cNvPr descr="3d flow chart." id="547" name="Google Shape;547;p15"/>
          <p:cNvPicPr preferRelativeResize="0"/>
          <p:nvPr>
            <p:ph idx="2" type="pic"/>
          </p:nvPr>
        </p:nvPicPr>
        <p:blipFill rotWithShape="1">
          <a:blip r:embed="rId3">
            <a:alphaModFix/>
          </a:blip>
          <a:srcRect b="0" l="33576" r="33576" t="0"/>
          <a:stretch/>
        </p:blipFill>
        <p:spPr>
          <a:xfrm>
            <a:off x="12769" y="0"/>
            <a:ext cx="4505432" cy="6858000"/>
          </a:xfrm>
          <a:prstGeom prst="rect">
            <a:avLst/>
          </a:prstGeom>
          <a:noFill/>
          <a:ln>
            <a:noFill/>
          </a:ln>
        </p:spPr>
      </p:pic>
      <p:sp>
        <p:nvSpPr>
          <p:cNvPr id="548" name="Google Shape;548;p15"/>
          <p:cNvSpPr txBox="1"/>
          <p:nvPr>
            <p:ph idx="1" type="body"/>
          </p:nvPr>
        </p:nvSpPr>
        <p:spPr>
          <a:xfrm>
            <a:off x="4785787" y="2402887"/>
            <a:ext cx="6339414" cy="3883614"/>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400"/>
              <a:buFont typeface="Arial"/>
              <a:buNone/>
            </a:pPr>
            <a:r>
              <a:rPr b="1" lang="en-US" sz="1400"/>
              <a:t>Modular Python Architecture</a:t>
            </a:r>
            <a:endParaRPr/>
          </a:p>
          <a:p>
            <a:pPr indent="0" lvl="1" marL="0" rtl="0" algn="l">
              <a:lnSpc>
                <a:spcPct val="100000"/>
              </a:lnSpc>
              <a:spcBef>
                <a:spcPts val="600"/>
              </a:spcBef>
              <a:spcAft>
                <a:spcPts val="0"/>
              </a:spcAft>
              <a:buClr>
                <a:schemeClr val="dk1"/>
              </a:buClr>
              <a:buSzPts val="1400"/>
              <a:buFont typeface="Arial"/>
              <a:buNone/>
            </a:pPr>
            <a:r>
              <a:rPr lang="en-US" sz="1400"/>
              <a:t>The pipeline is structured as modular Python packages separating preprocessing and resources for clear functionality.</a:t>
            </a:r>
            <a:endParaRPr/>
          </a:p>
          <a:p>
            <a:pPr indent="0" lvl="0" marL="0" rtl="0" algn="l">
              <a:lnSpc>
                <a:spcPct val="100000"/>
              </a:lnSpc>
              <a:spcBef>
                <a:spcPts val="3100"/>
              </a:spcBef>
              <a:spcAft>
                <a:spcPts val="0"/>
              </a:spcAft>
              <a:buClr>
                <a:schemeClr val="dk1"/>
              </a:buClr>
              <a:buSzPts val="1400"/>
              <a:buFont typeface="Arial"/>
              <a:buNone/>
            </a:pPr>
            <a:r>
              <a:rPr b="1" lang="en-US" sz="1400"/>
              <a:t>Design Patterns Usage</a:t>
            </a:r>
            <a:endParaRPr/>
          </a:p>
          <a:p>
            <a:pPr indent="0" lvl="1" marL="0" rtl="0" algn="l">
              <a:lnSpc>
                <a:spcPct val="100000"/>
              </a:lnSpc>
              <a:spcBef>
                <a:spcPts val="600"/>
              </a:spcBef>
              <a:spcAft>
                <a:spcPts val="0"/>
              </a:spcAft>
              <a:buClr>
                <a:schemeClr val="dk1"/>
              </a:buClr>
              <a:buSzPts val="1400"/>
              <a:buFont typeface="Arial"/>
              <a:buNone/>
            </a:pPr>
            <a:r>
              <a:rPr lang="en-US" sz="1400"/>
              <a:t>Strategy Pattern enables flexible text cleaning steps; Facade Pattern manages overall workflow orchestration.</a:t>
            </a:r>
            <a:endParaRPr/>
          </a:p>
          <a:p>
            <a:pPr indent="0" lvl="0" marL="0" rtl="0" algn="l">
              <a:lnSpc>
                <a:spcPct val="100000"/>
              </a:lnSpc>
              <a:spcBef>
                <a:spcPts val="3100"/>
              </a:spcBef>
              <a:spcAft>
                <a:spcPts val="0"/>
              </a:spcAft>
              <a:buClr>
                <a:schemeClr val="dk1"/>
              </a:buClr>
              <a:buSzPts val="1400"/>
              <a:buFont typeface="Arial"/>
              <a:buNone/>
            </a:pPr>
            <a:r>
              <a:rPr b="1" lang="en-US" sz="1400"/>
              <a:t>Pipeline Operation Coordination</a:t>
            </a:r>
            <a:endParaRPr/>
          </a:p>
          <a:p>
            <a:pPr indent="0" lvl="1" marL="0" rtl="0" algn="l">
              <a:lnSpc>
                <a:spcPct val="100000"/>
              </a:lnSpc>
              <a:spcBef>
                <a:spcPts val="600"/>
              </a:spcBef>
              <a:spcAft>
                <a:spcPts val="0"/>
              </a:spcAft>
              <a:buClr>
                <a:schemeClr val="dk1"/>
              </a:buClr>
              <a:buSzPts val="1400"/>
              <a:buFont typeface="Arial"/>
              <a:buNone/>
            </a:pPr>
            <a:r>
              <a:rPr lang="en-US" sz="1400"/>
              <a:t>Preprocessing Pipeline class coordinates loading, cleaning, partitioning, and saving data sequentially.</a:t>
            </a:r>
            <a:endParaRP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16"/>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1"/>
              </a:buClr>
              <a:buSzPts val="8000"/>
              <a:buFont typeface="Arial"/>
              <a:buNone/>
            </a:pPr>
            <a:r>
              <a:rPr lang="en-US"/>
              <a:t>FINAL OUTPUT</a:t>
            </a:r>
            <a:endParaRP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17"/>
          <p:cNvSpPr txBox="1"/>
          <p:nvPr>
            <p:ph type="title"/>
          </p:nvPr>
        </p:nvSpPr>
        <p:spPr>
          <a:xfrm>
            <a:off x="1088136" y="1088136"/>
            <a:ext cx="5749392" cy="1554480"/>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600"/>
              <a:buFont typeface="Arial"/>
              <a:buNone/>
            </a:pPr>
            <a:r>
              <a:rPr lang="en-US"/>
              <a:t>CLEANED DATASETS</a:t>
            </a:r>
            <a:endParaRPr/>
          </a:p>
        </p:txBody>
      </p:sp>
      <p:sp>
        <p:nvSpPr>
          <p:cNvPr id="561" name="Google Shape;561;p17"/>
          <p:cNvSpPr txBox="1"/>
          <p:nvPr>
            <p:ph idx="1" type="body"/>
          </p:nvPr>
        </p:nvSpPr>
        <p:spPr>
          <a:xfrm>
            <a:off x="1088136" y="2651760"/>
            <a:ext cx="5749392" cy="3694176"/>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200"/>
              <a:buFont typeface="Arial"/>
              <a:buNone/>
            </a:pPr>
            <a:r>
              <a:rPr b="1" lang="en-US" sz="1200"/>
              <a:t>Clean CSV Files</a:t>
            </a:r>
            <a:endParaRPr/>
          </a:p>
          <a:p>
            <a:pPr indent="0" lvl="1" marL="0" rtl="0" algn="l">
              <a:lnSpc>
                <a:spcPct val="90000"/>
              </a:lnSpc>
              <a:spcBef>
                <a:spcPts val="600"/>
              </a:spcBef>
              <a:spcAft>
                <a:spcPts val="0"/>
              </a:spcAft>
              <a:buClr>
                <a:schemeClr val="dk1"/>
              </a:buClr>
              <a:buSzPts val="1200"/>
              <a:buFont typeface="Arial"/>
              <a:buNone/>
            </a:pPr>
            <a:r>
              <a:rPr lang="en-US" sz="1200"/>
              <a:t>Three clean CSV datasets include train, validation, and test files with standardized structures for effective use.</a:t>
            </a:r>
            <a:endParaRPr/>
          </a:p>
          <a:p>
            <a:pPr indent="0" lvl="0" marL="0" rtl="0" algn="l">
              <a:lnSpc>
                <a:spcPct val="90000"/>
              </a:lnSpc>
              <a:spcBef>
                <a:spcPts val="3100"/>
              </a:spcBef>
              <a:spcAft>
                <a:spcPts val="0"/>
              </a:spcAft>
              <a:buClr>
                <a:schemeClr val="dk1"/>
              </a:buClr>
              <a:buSzPts val="1200"/>
              <a:buFont typeface="Arial"/>
              <a:buNone/>
            </a:pPr>
            <a:r>
              <a:rPr b="1" lang="en-US" sz="1200"/>
              <a:t>Structured Dataset Content</a:t>
            </a:r>
            <a:endParaRPr/>
          </a:p>
          <a:p>
            <a:pPr indent="0" lvl="1" marL="0" rtl="0" algn="l">
              <a:lnSpc>
                <a:spcPct val="90000"/>
              </a:lnSpc>
              <a:spcBef>
                <a:spcPts val="600"/>
              </a:spcBef>
              <a:spcAft>
                <a:spcPts val="0"/>
              </a:spcAft>
              <a:buClr>
                <a:schemeClr val="dk1"/>
              </a:buClr>
              <a:buSzPts val="1200"/>
              <a:buFont typeface="Arial"/>
              <a:buNone/>
            </a:pPr>
            <a:r>
              <a:rPr lang="en-US" sz="1200"/>
              <a:t>Each file contains cleaned review text, binary sentiment labels, and original star ratings for detailed analysis.</a:t>
            </a:r>
            <a:endParaRPr/>
          </a:p>
          <a:p>
            <a:pPr indent="0" lvl="0" marL="0" rtl="0" algn="l">
              <a:lnSpc>
                <a:spcPct val="90000"/>
              </a:lnSpc>
              <a:spcBef>
                <a:spcPts val="3100"/>
              </a:spcBef>
              <a:spcAft>
                <a:spcPts val="0"/>
              </a:spcAft>
              <a:buClr>
                <a:schemeClr val="dk1"/>
              </a:buClr>
              <a:buSzPts val="1200"/>
              <a:buFont typeface="Arial"/>
              <a:buNone/>
            </a:pPr>
            <a:r>
              <a:rPr b="1" lang="en-US" sz="1200"/>
              <a:t>Tokenizer Compatibility</a:t>
            </a:r>
            <a:endParaRPr/>
          </a:p>
          <a:p>
            <a:pPr indent="0" lvl="1" marL="0" rtl="0" algn="l">
              <a:lnSpc>
                <a:spcPct val="90000"/>
              </a:lnSpc>
              <a:spcBef>
                <a:spcPts val="600"/>
              </a:spcBef>
              <a:spcAft>
                <a:spcPts val="0"/>
              </a:spcAft>
              <a:buClr>
                <a:schemeClr val="dk1"/>
              </a:buClr>
              <a:buSzPts val="1200"/>
              <a:buFont typeface="Arial"/>
              <a:buNone/>
            </a:pPr>
            <a:r>
              <a:rPr lang="en-US" sz="1200"/>
              <a:t>Datasets are prepared for direct input into tokenizers like WordPiece for BERT and Word2Vec for CNN models.</a:t>
            </a:r>
            <a:endParaRPr/>
          </a:p>
          <a:p>
            <a:pPr indent="0" lvl="0" marL="0" rtl="0" algn="l">
              <a:lnSpc>
                <a:spcPct val="90000"/>
              </a:lnSpc>
              <a:spcBef>
                <a:spcPts val="3100"/>
              </a:spcBef>
              <a:spcAft>
                <a:spcPts val="0"/>
              </a:spcAft>
              <a:buClr>
                <a:schemeClr val="dk1"/>
              </a:buClr>
              <a:buSzPts val="1200"/>
              <a:buFont typeface="Arial"/>
              <a:buNone/>
            </a:pPr>
            <a:r>
              <a:rPr b="1" lang="en-US" sz="1200"/>
              <a:t>Foundation for Sentiment Models</a:t>
            </a:r>
            <a:endParaRPr/>
          </a:p>
          <a:p>
            <a:pPr indent="0" lvl="1" marL="0" rtl="0" algn="l">
              <a:lnSpc>
                <a:spcPct val="90000"/>
              </a:lnSpc>
              <a:spcBef>
                <a:spcPts val="600"/>
              </a:spcBef>
              <a:spcAft>
                <a:spcPts val="0"/>
              </a:spcAft>
              <a:buClr>
                <a:schemeClr val="dk1"/>
              </a:buClr>
              <a:buSzPts val="1200"/>
              <a:buFont typeface="Arial"/>
              <a:buNone/>
            </a:pPr>
            <a:r>
              <a:rPr lang="en-US" sz="1200"/>
              <a:t>Cleaned datasets provide a rigorous base for training, validating, and evaluating sentiment analysis models.</a:t>
            </a:r>
            <a:endParaRPr/>
          </a:p>
        </p:txBody>
      </p:sp>
      <p:pic>
        <p:nvPicPr>
          <p:cNvPr descr="A bucket and a whistle&#10;&#10;AI-generated content may be incorrect." id="562" name="Google Shape;562;p17"/>
          <p:cNvPicPr preferRelativeResize="0"/>
          <p:nvPr>
            <p:ph idx="2" type="pic"/>
          </p:nvPr>
        </p:nvPicPr>
        <p:blipFill rotWithShape="1">
          <a:blip r:embed="rId3">
            <a:alphaModFix/>
          </a:blip>
          <a:srcRect b="-2" l="9802" r="22640" t="0"/>
          <a:stretch/>
        </p:blipFill>
        <p:spPr>
          <a:xfrm>
            <a:off x="7315200" y="10"/>
            <a:ext cx="4876800" cy="6857990"/>
          </a:xfrm>
          <a:prstGeom prst="rect">
            <a:avLst/>
          </a:prstGeom>
          <a:noFill/>
          <a:ln>
            <a:noFill/>
          </a:ln>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18"/>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1"/>
              </a:buClr>
              <a:buSzPts val="8000"/>
              <a:buFont typeface="Arial"/>
              <a:buNone/>
            </a:pPr>
            <a:r>
              <a:rPr lang="en-US"/>
              <a:t>APPLICATION AND FUTURE USE</a:t>
            </a:r>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19"/>
          <p:cNvSpPr txBox="1"/>
          <p:nvPr>
            <p:ph type="title"/>
          </p:nvPr>
        </p:nvSpPr>
        <p:spPr>
          <a:xfrm>
            <a:off x="3776991" y="1112104"/>
            <a:ext cx="7321615" cy="932688"/>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100"/>
              <a:buFont typeface="Arial"/>
              <a:buNone/>
            </a:pPr>
            <a:r>
              <a:rPr lang="en-US" sz="3100"/>
              <a:t>TOKENIZATION AND EMBEDDING STRATEGIES</a:t>
            </a:r>
            <a:endParaRPr/>
          </a:p>
        </p:txBody>
      </p:sp>
      <p:pic>
        <p:nvPicPr>
          <p:cNvPr id="575" name="Google Shape;575;p19"/>
          <p:cNvPicPr preferRelativeResize="0"/>
          <p:nvPr>
            <p:ph idx="2" type="pic"/>
          </p:nvPr>
        </p:nvPicPr>
        <p:blipFill rotWithShape="1">
          <a:blip r:embed="rId3">
            <a:alphaModFix/>
          </a:blip>
          <a:srcRect b="-2" l="25576" r="25574" t="0"/>
          <a:stretch/>
        </p:blipFill>
        <p:spPr>
          <a:xfrm>
            <a:off x="20" y="10"/>
            <a:ext cx="3526419" cy="6857990"/>
          </a:xfrm>
          <a:prstGeom prst="rect">
            <a:avLst/>
          </a:prstGeom>
          <a:noFill/>
          <a:ln>
            <a:noFill/>
          </a:ln>
        </p:spPr>
      </p:pic>
      <p:sp>
        <p:nvSpPr>
          <p:cNvPr id="576" name="Google Shape;576;p19"/>
          <p:cNvSpPr txBox="1"/>
          <p:nvPr>
            <p:ph idx="1" type="body"/>
          </p:nvPr>
        </p:nvSpPr>
        <p:spPr>
          <a:xfrm>
            <a:off x="3776075" y="2187258"/>
            <a:ext cx="7349126" cy="4099242"/>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400"/>
              <a:buNone/>
            </a:pPr>
            <a:r>
              <a:rPr b="1" lang="en-US" sz="1400"/>
              <a:t>Keras Tokenizer (Kim CNN)</a:t>
            </a:r>
            <a:endParaRPr/>
          </a:p>
          <a:p>
            <a:pPr indent="0" lvl="1" marL="0" rtl="0" algn="l">
              <a:lnSpc>
                <a:spcPct val="100000"/>
              </a:lnSpc>
              <a:spcBef>
                <a:spcPts val="600"/>
              </a:spcBef>
              <a:spcAft>
                <a:spcPts val="0"/>
              </a:spcAft>
              <a:buClr>
                <a:schemeClr val="dk1"/>
              </a:buClr>
              <a:buSzPts val="1400"/>
              <a:buNone/>
            </a:pPr>
            <a:r>
              <a:rPr lang="en-US" sz="1400"/>
              <a:t>Transforms raw text into sequences of integer indices based on a fixed vocabulary</a:t>
            </a:r>
            <a:endParaRPr/>
          </a:p>
          <a:p>
            <a:pPr indent="0" lvl="0" marL="0" rtl="0" algn="l">
              <a:lnSpc>
                <a:spcPct val="100000"/>
              </a:lnSpc>
              <a:spcBef>
                <a:spcPts val="3100"/>
              </a:spcBef>
              <a:spcAft>
                <a:spcPts val="0"/>
              </a:spcAft>
              <a:buClr>
                <a:schemeClr val="dk1"/>
              </a:buClr>
              <a:buSzPts val="1400"/>
              <a:buNone/>
            </a:pPr>
            <a:r>
              <a:rPr b="1" lang="en-US" sz="1400"/>
              <a:t>Word2Vec Static Embeddings (Kim CNN)</a:t>
            </a:r>
            <a:endParaRPr/>
          </a:p>
          <a:p>
            <a:pPr indent="0" lvl="1" marL="0" rtl="0" algn="l">
              <a:lnSpc>
                <a:spcPct val="100000"/>
              </a:lnSpc>
              <a:spcBef>
                <a:spcPts val="600"/>
              </a:spcBef>
              <a:spcAft>
                <a:spcPts val="0"/>
              </a:spcAft>
              <a:buClr>
                <a:schemeClr val="dk1"/>
              </a:buClr>
              <a:buSzPts val="1400"/>
              <a:buNone/>
            </a:pPr>
            <a:r>
              <a:rPr lang="en-US" sz="1400"/>
              <a:t>Maps each word to a fixed pre-trained vector that captures semantic similarity, but the representation remains the same regardless of the word’s context in a sentence.</a:t>
            </a:r>
            <a:endParaRPr/>
          </a:p>
          <a:p>
            <a:pPr indent="0" lvl="0" marL="0" rtl="0" algn="l">
              <a:lnSpc>
                <a:spcPct val="100000"/>
              </a:lnSpc>
              <a:spcBef>
                <a:spcPts val="3100"/>
              </a:spcBef>
              <a:spcAft>
                <a:spcPts val="0"/>
              </a:spcAft>
              <a:buClr>
                <a:schemeClr val="dk1"/>
              </a:buClr>
              <a:buSzPts val="1400"/>
              <a:buNone/>
            </a:pPr>
            <a:r>
              <a:rPr b="1" lang="en-US" sz="1400"/>
              <a:t>BERT Tokenizer (BERT-base-uncased)</a:t>
            </a:r>
            <a:endParaRPr/>
          </a:p>
          <a:p>
            <a:pPr indent="0" lvl="1" marL="0" rtl="0" algn="l">
              <a:lnSpc>
                <a:spcPct val="100000"/>
              </a:lnSpc>
              <a:spcBef>
                <a:spcPts val="600"/>
              </a:spcBef>
              <a:spcAft>
                <a:spcPts val="0"/>
              </a:spcAft>
              <a:buClr>
                <a:schemeClr val="dk1"/>
              </a:buClr>
              <a:buSzPts val="1400"/>
              <a:buNone/>
            </a:pPr>
            <a:r>
              <a:rPr lang="en-US" sz="1400"/>
              <a:t>Uses subword tokenization (WordPiece) to break words into smaller units, allowing the model to handle rare or unseen words efficiently.</a:t>
            </a:r>
            <a:endParaRPr/>
          </a:p>
          <a:p>
            <a:pPr indent="0" lvl="0" marL="0" rtl="0" algn="l">
              <a:lnSpc>
                <a:spcPct val="100000"/>
              </a:lnSpc>
              <a:spcBef>
                <a:spcPts val="3100"/>
              </a:spcBef>
              <a:spcAft>
                <a:spcPts val="0"/>
              </a:spcAft>
              <a:buClr>
                <a:schemeClr val="dk1"/>
              </a:buClr>
              <a:buSzPts val="1400"/>
              <a:buNone/>
            </a:pPr>
            <a:r>
              <a:rPr b="1" lang="en-US" sz="1400"/>
              <a:t>WordPiece Contextual Embeddings (BERT-based-uncased)</a:t>
            </a:r>
            <a:endParaRPr/>
          </a:p>
          <a:p>
            <a:pPr indent="0" lvl="1" marL="0" rtl="0" algn="l">
              <a:lnSpc>
                <a:spcPct val="100000"/>
              </a:lnSpc>
              <a:spcBef>
                <a:spcPts val="600"/>
              </a:spcBef>
              <a:spcAft>
                <a:spcPts val="0"/>
              </a:spcAft>
              <a:buClr>
                <a:schemeClr val="dk1"/>
              </a:buClr>
              <a:buSzPts val="1400"/>
              <a:buNone/>
            </a:pPr>
            <a:r>
              <a:rPr lang="en-US" sz="1400"/>
              <a:t>Generates dynamic embeddings where the same word can have different vector representations depending on its surrounding context.</a:t>
            </a:r>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2"/>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1"/>
              </a:buClr>
              <a:buSzPts val="8000"/>
              <a:buFont typeface="Arial"/>
              <a:buNone/>
            </a:pPr>
            <a:r>
              <a:rPr lang="en-US"/>
              <a:t>PREPROCESSING</a:t>
            </a:r>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pic>
        <p:nvPicPr>
          <p:cNvPr id="582" name="Google Shape;582;p20"/>
          <p:cNvPicPr preferRelativeResize="0"/>
          <p:nvPr/>
        </p:nvPicPr>
        <p:blipFill rotWithShape="1">
          <a:blip r:embed="rId3">
            <a:alphaModFix/>
          </a:blip>
          <a:srcRect b="-1" l="0" r="58625" t="0"/>
          <a:stretch/>
        </p:blipFill>
        <p:spPr>
          <a:xfrm>
            <a:off x="4487005" y="416393"/>
            <a:ext cx="3597966" cy="2226365"/>
          </a:xfrm>
          <a:custGeom>
            <a:rect b="b" l="l" r="r" t="t"/>
            <a:pathLst>
              <a:path extrusionOk="0" h="4074407" w="5560101">
                <a:moveTo>
                  <a:pt x="0" y="0"/>
                </a:moveTo>
                <a:lnTo>
                  <a:pt x="5560101" y="0"/>
                </a:lnTo>
                <a:lnTo>
                  <a:pt x="5560101" y="4074407"/>
                </a:lnTo>
                <a:lnTo>
                  <a:pt x="0" y="4074407"/>
                </a:lnTo>
                <a:close/>
              </a:path>
            </a:pathLst>
          </a:custGeom>
          <a:noFill/>
          <a:ln>
            <a:noFill/>
          </a:ln>
        </p:spPr>
      </p:pic>
      <p:pic>
        <p:nvPicPr>
          <p:cNvPr id="583" name="Google Shape;583;p20"/>
          <p:cNvPicPr preferRelativeResize="0"/>
          <p:nvPr/>
        </p:nvPicPr>
        <p:blipFill rotWithShape="1">
          <a:blip r:embed="rId4">
            <a:alphaModFix/>
          </a:blip>
          <a:srcRect b="0" l="0" r="0" t="0"/>
          <a:stretch/>
        </p:blipFill>
        <p:spPr>
          <a:xfrm>
            <a:off x="6285988" y="3110066"/>
            <a:ext cx="5906012" cy="2552921"/>
          </a:xfrm>
          <a:prstGeom prst="rect">
            <a:avLst/>
          </a:prstGeom>
          <a:noFill/>
          <a:ln>
            <a:noFill/>
          </a:ln>
        </p:spPr>
      </p:pic>
      <p:pic>
        <p:nvPicPr>
          <p:cNvPr id="584" name="Google Shape;584;p20"/>
          <p:cNvPicPr preferRelativeResize="0"/>
          <p:nvPr/>
        </p:nvPicPr>
        <p:blipFill rotWithShape="1">
          <a:blip r:embed="rId5">
            <a:alphaModFix/>
          </a:blip>
          <a:srcRect b="0" l="0" r="0" t="0"/>
          <a:stretch/>
        </p:blipFill>
        <p:spPr>
          <a:xfrm>
            <a:off x="0" y="3125307"/>
            <a:ext cx="6104149" cy="253768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pic>
        <p:nvPicPr>
          <p:cNvPr id="590" name="Google Shape;590;p21"/>
          <p:cNvPicPr preferRelativeResize="0"/>
          <p:nvPr/>
        </p:nvPicPr>
        <p:blipFill rotWithShape="1">
          <a:blip r:embed="rId3">
            <a:alphaModFix/>
          </a:blip>
          <a:srcRect b="0" l="0" r="0" t="0"/>
          <a:stretch/>
        </p:blipFill>
        <p:spPr>
          <a:xfrm>
            <a:off x="2825495" y="68263"/>
            <a:ext cx="7345873" cy="6721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pic>
        <p:nvPicPr>
          <p:cNvPr descr="A screenshot of a computer&#10;&#10;AI-generated content may be incorrect." id="595" name="Google Shape;595;p22"/>
          <p:cNvPicPr preferRelativeResize="0"/>
          <p:nvPr/>
        </p:nvPicPr>
        <p:blipFill rotWithShape="1">
          <a:blip r:embed="rId3">
            <a:alphaModFix/>
          </a:blip>
          <a:srcRect b="0" l="0" r="0" t="0"/>
          <a:stretch/>
        </p:blipFill>
        <p:spPr>
          <a:xfrm>
            <a:off x="1878861" y="68263"/>
            <a:ext cx="9239140" cy="6721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pic>
        <p:nvPicPr>
          <p:cNvPr id="600" name="Google Shape;600;p23"/>
          <p:cNvPicPr preferRelativeResize="0"/>
          <p:nvPr/>
        </p:nvPicPr>
        <p:blipFill rotWithShape="1">
          <a:blip r:embed="rId3">
            <a:alphaModFix/>
          </a:blip>
          <a:srcRect b="0" l="0" r="0" t="0"/>
          <a:stretch/>
        </p:blipFill>
        <p:spPr>
          <a:xfrm>
            <a:off x="925513" y="1116238"/>
            <a:ext cx="11145837" cy="46255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pic>
        <p:nvPicPr>
          <p:cNvPr descr="A close-up of a document&#10;&#10;AI-generated content may be incorrect." id="606" name="Google Shape;606;p24"/>
          <p:cNvPicPr preferRelativeResize="0"/>
          <p:nvPr/>
        </p:nvPicPr>
        <p:blipFill rotWithShape="1">
          <a:blip r:embed="rId3">
            <a:alphaModFix/>
          </a:blip>
          <a:srcRect b="0" l="0" r="0" t="0"/>
          <a:stretch/>
        </p:blipFill>
        <p:spPr>
          <a:xfrm>
            <a:off x="925513" y="949051"/>
            <a:ext cx="11145837" cy="49598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pic>
        <p:nvPicPr>
          <p:cNvPr id="612" name="Google Shape;612;p25"/>
          <p:cNvPicPr preferRelativeResize="0"/>
          <p:nvPr/>
        </p:nvPicPr>
        <p:blipFill rotWithShape="1">
          <a:blip r:embed="rId3">
            <a:alphaModFix/>
          </a:blip>
          <a:srcRect b="0" l="0" r="0" t="0"/>
          <a:stretch/>
        </p:blipFill>
        <p:spPr>
          <a:xfrm>
            <a:off x="925513" y="949051"/>
            <a:ext cx="11145837" cy="49598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pic>
        <p:nvPicPr>
          <p:cNvPr id="618" name="Google Shape;618;p26"/>
          <p:cNvPicPr preferRelativeResize="0"/>
          <p:nvPr/>
        </p:nvPicPr>
        <p:blipFill rotWithShape="1">
          <a:blip r:embed="rId3">
            <a:alphaModFix/>
          </a:blip>
          <a:srcRect b="0" l="0" r="0" t="0"/>
          <a:stretch/>
        </p:blipFill>
        <p:spPr>
          <a:xfrm>
            <a:off x="925513" y="949051"/>
            <a:ext cx="11145837" cy="49598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27"/>
          <p:cNvSpPr txBox="1"/>
          <p:nvPr>
            <p:ph type="title"/>
          </p:nvPr>
        </p:nvSpPr>
        <p:spPr>
          <a:xfrm>
            <a:off x="1090940" y="1088702"/>
            <a:ext cx="8479072" cy="1395553"/>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600"/>
              <a:buFont typeface="Arial"/>
              <a:buNone/>
            </a:pPr>
            <a:r>
              <a:rPr lang="en-US"/>
              <a:t>REFERENCE</a:t>
            </a:r>
            <a:endParaRPr/>
          </a:p>
        </p:txBody>
      </p:sp>
      <p:sp>
        <p:nvSpPr>
          <p:cNvPr id="625" name="Google Shape;625;p27"/>
          <p:cNvSpPr txBox="1"/>
          <p:nvPr>
            <p:ph idx="1" type="body"/>
          </p:nvPr>
        </p:nvSpPr>
        <p:spPr>
          <a:xfrm>
            <a:off x="1862221" y="2484255"/>
            <a:ext cx="8467558" cy="3539514"/>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2000"/>
              <a:buNone/>
            </a:pPr>
            <a:r>
              <a:rPr lang="en-US"/>
              <a:t>Maas, A. L., Daly, R. E., Pham, P. T., Huang, D., Ng, A. Y., &amp; Potts, C. (2011). Learning word vectors for sentiment analysis. In Proceedings of the 49th Annual Meeting of the Association for Computational Linguistics: Human Language Technologies (pp. 142–150). Association for Computational Linguistics.</a:t>
            </a:r>
            <a:endParaRPr/>
          </a:p>
          <a:p>
            <a:pPr indent="0" lvl="0" marL="0" rtl="0" algn="l">
              <a:lnSpc>
                <a:spcPct val="100000"/>
              </a:lnSpc>
              <a:spcBef>
                <a:spcPts val="0"/>
              </a:spcBef>
              <a:spcAft>
                <a:spcPts val="0"/>
              </a:spcAft>
              <a:buClr>
                <a:schemeClr val="dk1"/>
              </a:buClr>
              <a:buSzPts val="20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3"/>
          <p:cNvSpPr txBox="1"/>
          <p:nvPr>
            <p:ph type="title"/>
          </p:nvPr>
        </p:nvSpPr>
        <p:spPr>
          <a:xfrm>
            <a:off x="6386751" y="1115736"/>
            <a:ext cx="4738450" cy="1283986"/>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600"/>
              <a:buFont typeface="Arial"/>
              <a:buNone/>
            </a:pPr>
            <a:r>
              <a:rPr lang="en-US"/>
              <a:t>PROJECT OVERVIEW</a:t>
            </a:r>
            <a:endParaRPr/>
          </a:p>
        </p:txBody>
      </p:sp>
      <p:pic>
        <p:nvPicPr>
          <p:cNvPr id="462" name="Google Shape;462;p3"/>
          <p:cNvPicPr preferRelativeResize="0"/>
          <p:nvPr>
            <p:ph idx="2" type="pic"/>
          </p:nvPr>
        </p:nvPicPr>
        <p:blipFill rotWithShape="1">
          <a:blip r:embed="rId3">
            <a:alphaModFix/>
          </a:blip>
          <a:srcRect b="0" l="5556" r="5555" t="0"/>
          <a:stretch/>
        </p:blipFill>
        <p:spPr>
          <a:xfrm>
            <a:off x="31" y="0"/>
            <a:ext cx="6095939" cy="6858000"/>
          </a:xfrm>
          <a:prstGeom prst="rect">
            <a:avLst/>
          </a:prstGeom>
          <a:noFill/>
          <a:ln>
            <a:noFill/>
          </a:ln>
        </p:spPr>
      </p:pic>
      <p:sp>
        <p:nvSpPr>
          <p:cNvPr id="463" name="Google Shape;463;p3"/>
          <p:cNvSpPr txBox="1"/>
          <p:nvPr>
            <p:ph idx="1" type="body"/>
          </p:nvPr>
        </p:nvSpPr>
        <p:spPr>
          <a:xfrm>
            <a:off x="6386751" y="2552124"/>
            <a:ext cx="4738450" cy="3734376"/>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400"/>
              <a:buFont typeface="Arial"/>
              <a:buNone/>
            </a:pPr>
            <a:r>
              <a:rPr b="1" lang="en-US" sz="1400"/>
              <a:t>Dataset Composition</a:t>
            </a:r>
            <a:endParaRPr/>
          </a:p>
          <a:p>
            <a:pPr indent="0" lvl="1" marL="0" rtl="0" algn="l">
              <a:lnSpc>
                <a:spcPct val="100000"/>
              </a:lnSpc>
              <a:spcBef>
                <a:spcPts val="600"/>
              </a:spcBef>
              <a:spcAft>
                <a:spcPts val="0"/>
              </a:spcAft>
              <a:buClr>
                <a:schemeClr val="dk1"/>
              </a:buClr>
              <a:buSzPts val="1400"/>
              <a:buFont typeface="Arial"/>
              <a:buNone/>
            </a:pPr>
            <a:r>
              <a:rPr lang="en-US" sz="1400"/>
              <a:t>The dataset contains 50,000 labeled movie reviews split evenly between positive and negative sentiments across training and testing sets.</a:t>
            </a:r>
            <a:endParaRPr/>
          </a:p>
          <a:p>
            <a:pPr indent="0" lvl="0" marL="0" rtl="0" algn="l">
              <a:lnSpc>
                <a:spcPct val="100000"/>
              </a:lnSpc>
              <a:spcBef>
                <a:spcPts val="3100"/>
              </a:spcBef>
              <a:spcAft>
                <a:spcPts val="0"/>
              </a:spcAft>
              <a:buClr>
                <a:schemeClr val="dk1"/>
              </a:buClr>
              <a:buSzPts val="1400"/>
              <a:buFont typeface="Arial"/>
              <a:buNone/>
            </a:pPr>
            <a:r>
              <a:rPr b="1" lang="en-US" sz="1400"/>
              <a:t>Preprocessing Approach</a:t>
            </a:r>
            <a:endParaRPr/>
          </a:p>
          <a:p>
            <a:pPr indent="0" lvl="1" marL="0" rtl="0" algn="l">
              <a:lnSpc>
                <a:spcPct val="100000"/>
              </a:lnSpc>
              <a:spcBef>
                <a:spcPts val="600"/>
              </a:spcBef>
              <a:spcAft>
                <a:spcPts val="0"/>
              </a:spcAft>
              <a:buClr>
                <a:schemeClr val="dk1"/>
              </a:buClr>
              <a:buSzPts val="1400"/>
              <a:buFont typeface="Arial"/>
              <a:buNone/>
            </a:pPr>
            <a:r>
              <a:rPr lang="en-US" sz="1400"/>
              <a:t>Preprocessing focuses on raw review texts to control feature representation and data cleaning for model training.</a:t>
            </a:r>
            <a:endParaRPr/>
          </a:p>
          <a:p>
            <a:pPr indent="0" lvl="0" marL="0" rtl="0" algn="l">
              <a:lnSpc>
                <a:spcPct val="100000"/>
              </a:lnSpc>
              <a:spcBef>
                <a:spcPts val="3100"/>
              </a:spcBef>
              <a:spcAft>
                <a:spcPts val="0"/>
              </a:spcAft>
              <a:buClr>
                <a:schemeClr val="dk1"/>
              </a:buClr>
              <a:buSzPts val="1400"/>
              <a:buFont typeface="Arial"/>
              <a:buNone/>
            </a:pPr>
            <a:r>
              <a:rPr b="1" lang="en-US" sz="1400"/>
              <a:t>Model Training Foundation</a:t>
            </a:r>
            <a:endParaRPr/>
          </a:p>
          <a:p>
            <a:pPr indent="0" lvl="1" marL="0" rtl="0" algn="l">
              <a:lnSpc>
                <a:spcPct val="100000"/>
              </a:lnSpc>
              <a:spcBef>
                <a:spcPts val="600"/>
              </a:spcBef>
              <a:spcAft>
                <a:spcPts val="0"/>
              </a:spcAft>
              <a:buClr>
                <a:schemeClr val="dk1"/>
              </a:buClr>
              <a:buSzPts val="1400"/>
              <a:buFont typeface="Arial"/>
              <a:buNone/>
            </a:pPr>
            <a:r>
              <a:rPr lang="en-US" sz="1400"/>
              <a:t>Accurate sentiment classification is enabled by retaining all relevant linguistic features during preprocessing for CNN and BERT models.</a:t>
            </a:r>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4"/>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1"/>
              </a:buClr>
              <a:buSzPts val="8000"/>
              <a:buFont typeface="Arial"/>
              <a:buNone/>
            </a:pPr>
            <a:r>
              <a:rPr lang="en-US"/>
              <a:t>DATASET DETAILS</a:t>
            </a:r>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5"/>
          <p:cNvSpPr txBox="1"/>
          <p:nvPr>
            <p:ph type="title"/>
          </p:nvPr>
        </p:nvSpPr>
        <p:spPr>
          <a:xfrm>
            <a:off x="1097780" y="1111101"/>
            <a:ext cx="6339541" cy="1143000"/>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600"/>
              <a:buFont typeface="Arial"/>
              <a:buNone/>
            </a:pPr>
            <a:r>
              <a:rPr lang="en-US"/>
              <a:t>DATASET STRUCTURE</a:t>
            </a:r>
            <a:endParaRPr/>
          </a:p>
        </p:txBody>
      </p:sp>
      <p:sp>
        <p:nvSpPr>
          <p:cNvPr id="476" name="Google Shape;476;p5"/>
          <p:cNvSpPr txBox="1"/>
          <p:nvPr>
            <p:ph idx="1" type="body"/>
          </p:nvPr>
        </p:nvSpPr>
        <p:spPr>
          <a:xfrm>
            <a:off x="1097907" y="2402887"/>
            <a:ext cx="6339414" cy="388361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400"/>
              <a:buFont typeface="Arial"/>
              <a:buNone/>
            </a:pPr>
            <a:r>
              <a:rPr b="1" lang="en-US" sz="1400"/>
              <a:t>Folder Organization</a:t>
            </a:r>
            <a:endParaRPr/>
          </a:p>
          <a:p>
            <a:pPr indent="0" lvl="1" marL="0" rtl="0" algn="l">
              <a:lnSpc>
                <a:spcPct val="90000"/>
              </a:lnSpc>
              <a:spcBef>
                <a:spcPts val="600"/>
              </a:spcBef>
              <a:spcAft>
                <a:spcPts val="0"/>
              </a:spcAft>
              <a:buClr>
                <a:schemeClr val="dk1"/>
              </a:buClr>
              <a:buSzPts val="1400"/>
              <a:buFont typeface="Arial"/>
              <a:buNone/>
            </a:pPr>
            <a:r>
              <a:rPr lang="en-US" sz="1400"/>
              <a:t>The dataset is organized into root directory with separate training and testing folders divided into 'pos' and 'neg' subfolders.</a:t>
            </a:r>
            <a:endParaRPr/>
          </a:p>
          <a:p>
            <a:pPr indent="0" lvl="0" marL="0" rtl="0" algn="l">
              <a:lnSpc>
                <a:spcPct val="90000"/>
              </a:lnSpc>
              <a:spcBef>
                <a:spcPts val="3100"/>
              </a:spcBef>
              <a:spcAft>
                <a:spcPts val="0"/>
              </a:spcAft>
              <a:buClr>
                <a:schemeClr val="dk1"/>
              </a:buClr>
              <a:buSzPts val="1400"/>
              <a:buFont typeface="Arial"/>
              <a:buNone/>
            </a:pPr>
            <a:r>
              <a:rPr b="1" lang="en-US" sz="1400"/>
              <a:t>File Naming Convention</a:t>
            </a:r>
            <a:endParaRPr/>
          </a:p>
          <a:p>
            <a:pPr indent="0" lvl="1" marL="0" rtl="0" algn="l">
              <a:lnSpc>
                <a:spcPct val="90000"/>
              </a:lnSpc>
              <a:spcBef>
                <a:spcPts val="600"/>
              </a:spcBef>
              <a:spcAft>
                <a:spcPts val="0"/>
              </a:spcAft>
              <a:buClr>
                <a:schemeClr val="dk1"/>
              </a:buClr>
              <a:buSzPts val="1400"/>
              <a:buFont typeface="Arial"/>
              <a:buNone/>
            </a:pPr>
            <a:r>
              <a:rPr lang="en-US" sz="1400"/>
              <a:t>Review files are named using {id}_{rating}.txt format, embedding sentiment labels via IMDb star ratings from 1 to 10.</a:t>
            </a:r>
            <a:endParaRPr/>
          </a:p>
          <a:p>
            <a:pPr indent="0" lvl="0" marL="0" rtl="0" algn="l">
              <a:lnSpc>
                <a:spcPct val="90000"/>
              </a:lnSpc>
              <a:spcBef>
                <a:spcPts val="3100"/>
              </a:spcBef>
              <a:spcAft>
                <a:spcPts val="0"/>
              </a:spcAft>
              <a:buClr>
                <a:schemeClr val="dk1"/>
              </a:buClr>
              <a:buSzPts val="1400"/>
              <a:buFont typeface="Arial"/>
              <a:buNone/>
            </a:pPr>
            <a:r>
              <a:rPr b="1" lang="en-US" sz="1400"/>
              <a:t>Sentiment Labeling</a:t>
            </a:r>
            <a:endParaRPr/>
          </a:p>
          <a:p>
            <a:pPr indent="0" lvl="1" marL="0" rtl="0" algn="l">
              <a:lnSpc>
                <a:spcPct val="90000"/>
              </a:lnSpc>
              <a:spcBef>
                <a:spcPts val="600"/>
              </a:spcBef>
              <a:spcAft>
                <a:spcPts val="0"/>
              </a:spcAft>
              <a:buClr>
                <a:schemeClr val="dk1"/>
              </a:buClr>
              <a:buSzPts val="1400"/>
              <a:buFont typeface="Arial"/>
              <a:buNone/>
            </a:pPr>
            <a:r>
              <a:rPr lang="en-US" sz="1400"/>
              <a:t>Ratings of 7 or higher mark positive reviews, while 4 or lower indicate negative, simplifying labeling through file organization.</a:t>
            </a:r>
            <a:endParaRPr/>
          </a:p>
          <a:p>
            <a:pPr indent="0" lvl="0" marL="0" rtl="0" algn="l">
              <a:lnSpc>
                <a:spcPct val="90000"/>
              </a:lnSpc>
              <a:spcBef>
                <a:spcPts val="3100"/>
              </a:spcBef>
              <a:spcAft>
                <a:spcPts val="0"/>
              </a:spcAft>
              <a:buClr>
                <a:schemeClr val="dk1"/>
              </a:buClr>
              <a:buSzPts val="1400"/>
              <a:buFont typeface="Arial"/>
              <a:buNone/>
            </a:pPr>
            <a:r>
              <a:rPr b="1" lang="en-US" sz="1400"/>
              <a:t>Additional Dataset Files</a:t>
            </a:r>
            <a:endParaRPr/>
          </a:p>
          <a:p>
            <a:pPr indent="0" lvl="1" marL="0" rtl="0" algn="l">
              <a:lnSpc>
                <a:spcPct val="90000"/>
              </a:lnSpc>
              <a:spcBef>
                <a:spcPts val="600"/>
              </a:spcBef>
              <a:spcAft>
                <a:spcPts val="0"/>
              </a:spcAft>
              <a:buClr>
                <a:schemeClr val="dk1"/>
              </a:buClr>
              <a:buSzPts val="1400"/>
              <a:buFont typeface="Arial"/>
              <a:buNone/>
            </a:pPr>
            <a:r>
              <a:rPr lang="en-US" sz="1400"/>
              <a:t>Files like imdb.vocab and labeledBow.feat provide vocabulary and features but were not used to maintain preprocessing control.</a:t>
            </a:r>
            <a:endParaRPr/>
          </a:p>
        </p:txBody>
      </p:sp>
      <p:pic>
        <p:nvPicPr>
          <p:cNvPr id="477" name="Google Shape;477;p5"/>
          <p:cNvPicPr preferRelativeResize="0"/>
          <p:nvPr>
            <p:ph idx="2" type="pic"/>
          </p:nvPr>
        </p:nvPicPr>
        <p:blipFill rotWithShape="1">
          <a:blip r:embed="rId3">
            <a:alphaModFix/>
          </a:blip>
          <a:srcRect b="0" l="27245" r="27244" t="0"/>
          <a:stretch/>
        </p:blipFill>
        <p:spPr>
          <a:xfrm>
            <a:off x="7685414" y="292"/>
            <a:ext cx="4506585" cy="6857416"/>
          </a:xfrm>
          <a:prstGeom prst="rect">
            <a:avLst/>
          </a:prstGeom>
          <a:noFill/>
          <a:ln>
            <a:noFill/>
          </a:ln>
        </p:spPr>
      </p:pic>
      <p:sp>
        <p:nvSpPr>
          <p:cNvPr id="478" name="Google Shape;478;p5"/>
          <p:cNvSpPr txBox="1"/>
          <p:nvPr/>
        </p:nvSpPr>
        <p:spPr>
          <a:xfrm>
            <a:off x="9357569" y="6657653"/>
            <a:ext cx="2834430" cy="200055"/>
          </a:xfrm>
          <a:prstGeom prst="rect">
            <a:avLst/>
          </a:prstGeom>
          <a:solidFill>
            <a:srgbClr val="000000"/>
          </a:solid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700" u="sng" cap="none" strike="noStrike">
                <a:solidFill>
                  <a:srgbClr val="FFFFFF"/>
                </a:solidFill>
                <a:latin typeface="Arial"/>
                <a:ea typeface="Arial"/>
                <a:cs typeface="Arial"/>
                <a:sym typeface="Arial"/>
                <a:hlinkClick r:id="rId4">
                  <a:extLst>
                    <a:ext uri="{A12FA001-AC4F-418D-AE19-62706E023703}">
                      <ahyp:hlinkClr val="tx"/>
                    </a:ext>
                  </a:extLst>
                </a:hlinkClick>
              </a:rPr>
              <a:t>This Photo</a:t>
            </a:r>
            <a:r>
              <a:rPr b="0" i="0" lang="en-US" sz="700" u="none" cap="none" strike="noStrike">
                <a:solidFill>
                  <a:srgbClr val="FFFFFF"/>
                </a:solidFill>
                <a:latin typeface="Arial"/>
                <a:ea typeface="Arial"/>
                <a:cs typeface="Arial"/>
                <a:sym typeface="Arial"/>
              </a:rPr>
              <a:t> by Unknown Author is licensed under </a:t>
            </a:r>
            <a:r>
              <a:rPr b="0" i="0" lang="en-US" sz="700" u="sng" cap="none" strike="noStrike">
                <a:solidFill>
                  <a:srgbClr val="FFFFFF"/>
                </a:solidFill>
                <a:latin typeface="Arial"/>
                <a:ea typeface="Arial"/>
                <a:cs typeface="Arial"/>
                <a:sym typeface="Arial"/>
                <a:hlinkClick r:id="rId5">
                  <a:extLst>
                    <a:ext uri="{A12FA001-AC4F-418D-AE19-62706E023703}">
                      <ahyp:hlinkClr val="tx"/>
                    </a:ext>
                  </a:extLst>
                </a:hlinkClick>
              </a:rPr>
              <a:t>CC BY-NC-ND</a:t>
            </a:r>
            <a:endParaRPr b="0" i="0" sz="700" u="none" cap="none" strike="noStrike">
              <a:solidFill>
                <a:srgbClr val="FFFFFF"/>
              </a:solidFill>
              <a:latin typeface="Arial"/>
              <a:ea typeface="Arial"/>
              <a:cs typeface="Arial"/>
              <a:sym typeface="Arial"/>
            </a:endParaRP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6"/>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1"/>
              </a:buClr>
              <a:buSzPts val="8000"/>
              <a:buFont typeface="Arial"/>
              <a:buNone/>
            </a:pPr>
            <a:r>
              <a:rPr lang="en-US"/>
              <a:t>PREPROCESSING STRATEGY</a:t>
            </a:r>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7"/>
          <p:cNvSpPr txBox="1"/>
          <p:nvPr>
            <p:ph type="title"/>
          </p:nvPr>
        </p:nvSpPr>
        <p:spPr>
          <a:xfrm>
            <a:off x="4785788" y="1111101"/>
            <a:ext cx="6339412" cy="1143000"/>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600"/>
              <a:buFont typeface="Arial"/>
              <a:buNone/>
            </a:pPr>
            <a:r>
              <a:rPr lang="en-US"/>
              <a:t>PREPROCESSING PHILOSOPHY</a:t>
            </a:r>
            <a:endParaRPr/>
          </a:p>
        </p:txBody>
      </p:sp>
      <p:pic>
        <p:nvPicPr>
          <p:cNvPr id="491" name="Google Shape;491;p7"/>
          <p:cNvPicPr preferRelativeResize="0"/>
          <p:nvPr>
            <p:ph idx="2" type="pic"/>
          </p:nvPr>
        </p:nvPicPr>
        <p:blipFill rotWithShape="1">
          <a:blip r:embed="rId3">
            <a:alphaModFix/>
          </a:blip>
          <a:srcRect b="0" l="28074" r="28074" t="0"/>
          <a:stretch/>
        </p:blipFill>
        <p:spPr>
          <a:xfrm>
            <a:off x="12774" y="0"/>
            <a:ext cx="4505422" cy="6858000"/>
          </a:xfrm>
          <a:prstGeom prst="rect">
            <a:avLst/>
          </a:prstGeom>
          <a:noFill/>
          <a:ln>
            <a:noFill/>
          </a:ln>
        </p:spPr>
      </p:pic>
      <p:sp>
        <p:nvSpPr>
          <p:cNvPr id="492" name="Google Shape;492;p7"/>
          <p:cNvSpPr txBox="1"/>
          <p:nvPr>
            <p:ph idx="1" type="body"/>
          </p:nvPr>
        </p:nvSpPr>
        <p:spPr>
          <a:xfrm>
            <a:off x="4785787" y="2402887"/>
            <a:ext cx="6339414" cy="388361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400"/>
              <a:buFont typeface="Arial"/>
              <a:buNone/>
            </a:pPr>
            <a:r>
              <a:rPr b="1" lang="en-US" sz="1400"/>
              <a:t>Retention of Critical Stop Words</a:t>
            </a:r>
            <a:endParaRPr/>
          </a:p>
          <a:p>
            <a:pPr indent="0" lvl="1" marL="0" rtl="0" algn="l">
              <a:lnSpc>
                <a:spcPct val="90000"/>
              </a:lnSpc>
              <a:spcBef>
                <a:spcPts val="600"/>
              </a:spcBef>
              <a:spcAft>
                <a:spcPts val="0"/>
              </a:spcAft>
              <a:buClr>
                <a:schemeClr val="dk1"/>
              </a:buClr>
              <a:buSzPts val="1400"/>
              <a:buFont typeface="Arial"/>
              <a:buNone/>
            </a:pPr>
            <a:r>
              <a:rPr lang="en-US" sz="1400"/>
              <a:t>Stop words like 'not' and 'but' are retained to preserve essential sentiment and negation in the text.</a:t>
            </a:r>
            <a:endParaRPr/>
          </a:p>
          <a:p>
            <a:pPr indent="0" lvl="0" marL="0" rtl="0" algn="l">
              <a:lnSpc>
                <a:spcPct val="90000"/>
              </a:lnSpc>
              <a:spcBef>
                <a:spcPts val="3100"/>
              </a:spcBef>
              <a:spcAft>
                <a:spcPts val="0"/>
              </a:spcAft>
              <a:buClr>
                <a:schemeClr val="dk1"/>
              </a:buClr>
              <a:buSzPts val="1400"/>
              <a:buFont typeface="Arial"/>
              <a:buNone/>
            </a:pPr>
            <a:r>
              <a:rPr b="1" lang="en-US" sz="1400"/>
              <a:t>Avoidance of Stemming and Lemmatization</a:t>
            </a:r>
            <a:endParaRPr/>
          </a:p>
          <a:p>
            <a:pPr indent="0" lvl="1" marL="0" rtl="0" algn="l">
              <a:lnSpc>
                <a:spcPct val="90000"/>
              </a:lnSpc>
              <a:spcBef>
                <a:spcPts val="600"/>
              </a:spcBef>
              <a:spcAft>
                <a:spcPts val="0"/>
              </a:spcAft>
              <a:buClr>
                <a:schemeClr val="dk1"/>
              </a:buClr>
              <a:buSzPts val="1400"/>
              <a:buFont typeface="Arial"/>
              <a:buNone/>
            </a:pPr>
            <a:r>
              <a:rPr lang="en-US" sz="1400"/>
              <a:t>Stemming and lemmatization were avoided to maintain nuanced meanings of different word forms in the data.</a:t>
            </a:r>
            <a:endParaRPr/>
          </a:p>
          <a:p>
            <a:pPr indent="0" lvl="0" marL="0" rtl="0" algn="l">
              <a:lnSpc>
                <a:spcPct val="90000"/>
              </a:lnSpc>
              <a:spcBef>
                <a:spcPts val="3100"/>
              </a:spcBef>
              <a:spcAft>
                <a:spcPts val="0"/>
              </a:spcAft>
              <a:buClr>
                <a:schemeClr val="dk1"/>
              </a:buClr>
              <a:buSzPts val="1400"/>
              <a:buFont typeface="Arial"/>
              <a:buNone/>
            </a:pPr>
            <a:r>
              <a:rPr b="1" lang="en-US" sz="1400"/>
              <a:t>Preservation of Sentiment Punctuation</a:t>
            </a:r>
            <a:endParaRPr/>
          </a:p>
          <a:p>
            <a:pPr indent="0" lvl="1" marL="0" rtl="0" algn="l">
              <a:lnSpc>
                <a:spcPct val="90000"/>
              </a:lnSpc>
              <a:spcBef>
                <a:spcPts val="600"/>
              </a:spcBef>
              <a:spcAft>
                <a:spcPts val="0"/>
              </a:spcAft>
              <a:buClr>
                <a:schemeClr val="dk1"/>
              </a:buClr>
              <a:buSzPts val="1400"/>
              <a:buFont typeface="Arial"/>
              <a:buNone/>
            </a:pPr>
            <a:r>
              <a:rPr lang="en-US" sz="1400"/>
              <a:t>Punctuation like exclamation and question marks is preserved and isolated as strong sentiment indicators.</a:t>
            </a:r>
            <a:endParaRPr/>
          </a:p>
          <a:p>
            <a:pPr indent="0" lvl="0" marL="0" rtl="0" algn="l">
              <a:lnSpc>
                <a:spcPct val="90000"/>
              </a:lnSpc>
              <a:spcBef>
                <a:spcPts val="3100"/>
              </a:spcBef>
              <a:spcAft>
                <a:spcPts val="0"/>
              </a:spcAft>
              <a:buClr>
                <a:schemeClr val="dk1"/>
              </a:buClr>
              <a:buSzPts val="1400"/>
              <a:buFont typeface="Arial"/>
              <a:buNone/>
            </a:pPr>
            <a:r>
              <a:rPr b="1" lang="en-US" sz="1400"/>
              <a:t>Minimal Cleaning for Linguistic Richness</a:t>
            </a:r>
            <a:endParaRPr/>
          </a:p>
          <a:p>
            <a:pPr indent="0" lvl="1" marL="0" rtl="0" algn="l">
              <a:lnSpc>
                <a:spcPct val="90000"/>
              </a:lnSpc>
              <a:spcBef>
                <a:spcPts val="600"/>
              </a:spcBef>
              <a:spcAft>
                <a:spcPts val="0"/>
              </a:spcAft>
              <a:buClr>
                <a:schemeClr val="dk1"/>
              </a:buClr>
              <a:buSzPts val="1400"/>
              <a:buFont typeface="Arial"/>
              <a:buNone/>
            </a:pPr>
            <a:r>
              <a:rPr lang="en-US" sz="1400"/>
              <a:t>Noise and technical artifacts are removed while preserving the linguistic richness for effective model learning.</a:t>
            </a:r>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8"/>
          <p:cNvSpPr txBox="1"/>
          <p:nvPr>
            <p:ph type="title"/>
          </p:nvPr>
        </p:nvSpPr>
        <p:spPr>
          <a:xfrm>
            <a:off x="1088136" y="1090244"/>
            <a:ext cx="10037064" cy="5159257"/>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1"/>
              </a:buClr>
              <a:buSzPts val="8000"/>
              <a:buFont typeface="Arial"/>
              <a:buNone/>
            </a:pPr>
            <a:r>
              <a:rPr lang="en-US"/>
              <a:t>PREPROCESSING PIPELINE</a:t>
            </a:r>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9"/>
          <p:cNvSpPr txBox="1"/>
          <p:nvPr>
            <p:ph type="title"/>
          </p:nvPr>
        </p:nvSpPr>
        <p:spPr>
          <a:xfrm>
            <a:off x="1097780" y="1111101"/>
            <a:ext cx="6339541" cy="1143000"/>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dk1"/>
              </a:buClr>
              <a:buSzPts val="3600"/>
              <a:buFont typeface="Arial"/>
              <a:buNone/>
            </a:pPr>
            <a:r>
              <a:rPr lang="en-US"/>
              <a:t>PIPELINE WORKFLOW</a:t>
            </a:r>
            <a:endParaRPr/>
          </a:p>
        </p:txBody>
      </p:sp>
      <p:sp>
        <p:nvSpPr>
          <p:cNvPr id="505" name="Google Shape;505;p9"/>
          <p:cNvSpPr txBox="1"/>
          <p:nvPr>
            <p:ph idx="1" type="body"/>
          </p:nvPr>
        </p:nvSpPr>
        <p:spPr>
          <a:xfrm>
            <a:off x="1097907" y="2402887"/>
            <a:ext cx="6339414" cy="3883614"/>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400"/>
              <a:buFont typeface="Arial"/>
              <a:buNone/>
            </a:pPr>
            <a:r>
              <a:rPr b="1" lang="en-US" sz="1400"/>
              <a:t>Data Loading Phase</a:t>
            </a:r>
            <a:endParaRPr/>
          </a:p>
          <a:p>
            <a:pPr indent="0" lvl="1" marL="0" rtl="0" algn="l">
              <a:lnSpc>
                <a:spcPct val="100000"/>
              </a:lnSpc>
              <a:spcBef>
                <a:spcPts val="600"/>
              </a:spcBef>
              <a:spcAft>
                <a:spcPts val="0"/>
              </a:spcAft>
              <a:buClr>
                <a:schemeClr val="dk1"/>
              </a:buClr>
              <a:buSzPts val="1400"/>
              <a:buFont typeface="Arial"/>
              <a:buNone/>
            </a:pPr>
            <a:r>
              <a:rPr lang="en-US" sz="1400"/>
              <a:t>Raw review files are read and structured into a master DataFrame with text, sentiment, and ratings.</a:t>
            </a:r>
            <a:endParaRPr/>
          </a:p>
          <a:p>
            <a:pPr indent="0" lvl="0" marL="0" rtl="0" algn="l">
              <a:lnSpc>
                <a:spcPct val="100000"/>
              </a:lnSpc>
              <a:spcBef>
                <a:spcPts val="3100"/>
              </a:spcBef>
              <a:spcAft>
                <a:spcPts val="0"/>
              </a:spcAft>
              <a:buClr>
                <a:schemeClr val="dk1"/>
              </a:buClr>
              <a:buSzPts val="1400"/>
              <a:buFont typeface="Arial"/>
              <a:buNone/>
            </a:pPr>
            <a:r>
              <a:rPr b="1" lang="en-US" sz="1400"/>
              <a:t>Text Cleaning Phase</a:t>
            </a:r>
            <a:endParaRPr/>
          </a:p>
          <a:p>
            <a:pPr indent="0" lvl="1" marL="0" rtl="0" algn="l">
              <a:lnSpc>
                <a:spcPct val="100000"/>
              </a:lnSpc>
              <a:spcBef>
                <a:spcPts val="600"/>
              </a:spcBef>
              <a:spcAft>
                <a:spcPts val="0"/>
              </a:spcAft>
              <a:buClr>
                <a:schemeClr val="dk1"/>
              </a:buClr>
              <a:buSzPts val="1400"/>
              <a:buFont typeface="Arial"/>
              <a:buNone/>
            </a:pPr>
            <a:r>
              <a:rPr lang="en-US" sz="1400"/>
              <a:t>Text is cleaned by removing HTML tags, lowering case, expanding contractions, isolating punctuation and emoticons, and removing URLs and non-ASCII characters.</a:t>
            </a:r>
            <a:endParaRPr/>
          </a:p>
          <a:p>
            <a:pPr indent="0" lvl="0" marL="0" rtl="0" algn="l">
              <a:lnSpc>
                <a:spcPct val="100000"/>
              </a:lnSpc>
              <a:spcBef>
                <a:spcPts val="3100"/>
              </a:spcBef>
              <a:spcAft>
                <a:spcPts val="0"/>
              </a:spcAft>
              <a:buClr>
                <a:schemeClr val="dk1"/>
              </a:buClr>
              <a:buSzPts val="1400"/>
              <a:buFont typeface="Arial"/>
              <a:buNone/>
            </a:pPr>
            <a:r>
              <a:rPr b="1" lang="en-US" sz="1400"/>
              <a:t>Data Partitioning Phase</a:t>
            </a:r>
            <a:endParaRPr/>
          </a:p>
          <a:p>
            <a:pPr indent="0" lvl="1" marL="0" rtl="0" algn="l">
              <a:lnSpc>
                <a:spcPct val="100000"/>
              </a:lnSpc>
              <a:spcBef>
                <a:spcPts val="600"/>
              </a:spcBef>
              <a:spcAft>
                <a:spcPts val="0"/>
              </a:spcAft>
              <a:buClr>
                <a:schemeClr val="dk1"/>
              </a:buClr>
              <a:buSzPts val="1400"/>
              <a:buFont typeface="Arial"/>
              <a:buNone/>
            </a:pPr>
            <a:r>
              <a:rPr lang="en-US" sz="1400"/>
              <a:t>Cleaned data is split into training, validation, and test sets for robust model development.</a:t>
            </a:r>
            <a:endParaRPr/>
          </a:p>
        </p:txBody>
      </p:sp>
      <p:pic>
        <p:nvPicPr>
          <p:cNvPr descr="Download or upload files concept" id="506" name="Google Shape;506;p9"/>
          <p:cNvPicPr preferRelativeResize="0"/>
          <p:nvPr>
            <p:ph idx="2" type="pic"/>
          </p:nvPr>
        </p:nvPicPr>
        <p:blipFill rotWithShape="1">
          <a:blip r:embed="rId3">
            <a:alphaModFix/>
          </a:blip>
          <a:srcRect b="0" l="25355" r="25356" t="0"/>
          <a:stretch/>
        </p:blipFill>
        <p:spPr>
          <a:xfrm>
            <a:off x="7685414" y="236"/>
            <a:ext cx="4506585" cy="6857527"/>
          </a:xfrm>
          <a:prstGeom prst="rect">
            <a:avLst/>
          </a:prstGeom>
          <a:noFill/>
          <a:ln>
            <a:noFill/>
          </a:ln>
        </p:spPr>
      </p:pic>
    </p:spTree>
  </p:cSld>
  <p:clrMapOvr>
    <a:masterClrMapping/>
  </p:clrMapOvr>
  <p:transition>
    <p:fade/>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jorn">
  <a:themeElements>
    <a:clrScheme name="Bjorn">
      <a:dk1>
        <a:srgbClr val="000000"/>
      </a:dk1>
      <a:lt1>
        <a:srgbClr val="FFFFFF"/>
      </a:lt1>
      <a:dk2>
        <a:srgbClr val="003474"/>
      </a:dk2>
      <a:lt2>
        <a:srgbClr val="EFE6EB"/>
      </a:lt2>
      <a:accent1>
        <a:srgbClr val="28AE70"/>
      </a:accent1>
      <a:accent2>
        <a:srgbClr val="AC9E0C"/>
      </a:accent2>
      <a:accent3>
        <a:srgbClr val="EF3475"/>
      </a:accent3>
      <a:accent4>
        <a:srgbClr val="8961F3"/>
      </a:accent4>
      <a:accent5>
        <a:srgbClr val="11ADD3"/>
      </a:accent5>
      <a:accent6>
        <a:srgbClr val="E78813"/>
      </a:accent6>
      <a:hlink>
        <a:srgbClr val="CD45C3"/>
      </a:hlink>
      <a:folHlink>
        <a:srgbClr val="E34E4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jorn">
  <a:themeElements>
    <a:clrScheme name="Bjorn">
      <a:dk1>
        <a:srgbClr val="000000"/>
      </a:dk1>
      <a:lt1>
        <a:srgbClr val="FFFFFF"/>
      </a:lt1>
      <a:dk2>
        <a:srgbClr val="003474"/>
      </a:dk2>
      <a:lt2>
        <a:srgbClr val="EFE6EB"/>
      </a:lt2>
      <a:accent1>
        <a:srgbClr val="28AE70"/>
      </a:accent1>
      <a:accent2>
        <a:srgbClr val="AC9E0C"/>
      </a:accent2>
      <a:accent3>
        <a:srgbClr val="EF3475"/>
      </a:accent3>
      <a:accent4>
        <a:srgbClr val="8961F3"/>
      </a:accent4>
      <a:accent5>
        <a:srgbClr val="11ADD3"/>
      </a:accent5>
      <a:accent6>
        <a:srgbClr val="E78813"/>
      </a:accent6>
      <a:hlink>
        <a:srgbClr val="CD45C3"/>
      </a:hlink>
      <a:folHlink>
        <a:srgbClr val="E34E4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2022-04-13T19:23:35Z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